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61" r:id="rId2"/>
  </p:sldMasterIdLst>
  <p:notesMasterIdLst>
    <p:notesMasterId r:id="rId88"/>
  </p:notesMasterIdLst>
  <p:sldIdLst>
    <p:sldId id="256" r:id="rId3"/>
    <p:sldId id="620" r:id="rId4"/>
    <p:sldId id="549" r:id="rId5"/>
    <p:sldId id="550" r:id="rId6"/>
    <p:sldId id="551" r:id="rId7"/>
    <p:sldId id="552" r:id="rId8"/>
    <p:sldId id="601" r:id="rId9"/>
    <p:sldId id="528" r:id="rId10"/>
    <p:sldId id="529" r:id="rId11"/>
    <p:sldId id="530" r:id="rId12"/>
    <p:sldId id="531" r:id="rId13"/>
    <p:sldId id="535" r:id="rId14"/>
    <p:sldId id="536" r:id="rId15"/>
    <p:sldId id="537" r:id="rId16"/>
    <p:sldId id="538" r:id="rId17"/>
    <p:sldId id="539" r:id="rId18"/>
    <p:sldId id="540" r:id="rId19"/>
    <p:sldId id="541" r:id="rId20"/>
    <p:sldId id="542" r:id="rId21"/>
    <p:sldId id="532" r:id="rId22"/>
    <p:sldId id="533" r:id="rId23"/>
    <p:sldId id="543" r:id="rId24"/>
    <p:sldId id="602" r:id="rId25"/>
    <p:sldId id="544" r:id="rId26"/>
    <p:sldId id="545" r:id="rId27"/>
    <p:sldId id="559" r:id="rId28"/>
    <p:sldId id="546" r:id="rId29"/>
    <p:sldId id="560" r:id="rId30"/>
    <p:sldId id="603" r:id="rId31"/>
    <p:sldId id="561" r:id="rId32"/>
    <p:sldId id="624" r:id="rId33"/>
    <p:sldId id="630" r:id="rId34"/>
    <p:sldId id="604" r:id="rId35"/>
    <p:sldId id="618" r:id="rId36"/>
    <p:sldId id="617" r:id="rId37"/>
    <p:sldId id="616" r:id="rId38"/>
    <p:sldId id="614" r:id="rId39"/>
    <p:sldId id="613" r:id="rId40"/>
    <p:sldId id="619" r:id="rId41"/>
    <p:sldId id="562" r:id="rId42"/>
    <p:sldId id="563" r:id="rId43"/>
    <p:sldId id="566" r:id="rId44"/>
    <p:sldId id="547" r:id="rId45"/>
    <p:sldId id="565" r:id="rId46"/>
    <p:sldId id="548" r:id="rId47"/>
    <p:sldId id="621" r:id="rId48"/>
    <p:sldId id="567" r:id="rId49"/>
    <p:sldId id="568" r:id="rId50"/>
    <p:sldId id="569" r:id="rId51"/>
    <p:sldId id="570" r:id="rId52"/>
    <p:sldId id="571" r:id="rId53"/>
    <p:sldId id="572" r:id="rId54"/>
    <p:sldId id="573" r:id="rId55"/>
    <p:sldId id="574" r:id="rId56"/>
    <p:sldId id="575" r:id="rId57"/>
    <p:sldId id="625" r:id="rId58"/>
    <p:sldId id="622" r:id="rId59"/>
    <p:sldId id="576" r:id="rId60"/>
    <p:sldId id="577" r:id="rId61"/>
    <p:sldId id="578" r:id="rId62"/>
    <p:sldId id="579" r:id="rId63"/>
    <p:sldId id="580" r:id="rId64"/>
    <p:sldId id="582" r:id="rId65"/>
    <p:sldId id="583" r:id="rId66"/>
    <p:sldId id="584" r:id="rId67"/>
    <p:sldId id="585" r:id="rId68"/>
    <p:sldId id="586" r:id="rId69"/>
    <p:sldId id="587" r:id="rId70"/>
    <p:sldId id="588" r:id="rId71"/>
    <p:sldId id="589" r:id="rId72"/>
    <p:sldId id="590" r:id="rId73"/>
    <p:sldId id="593" r:id="rId74"/>
    <p:sldId id="592" r:id="rId75"/>
    <p:sldId id="626" r:id="rId76"/>
    <p:sldId id="627" r:id="rId77"/>
    <p:sldId id="623" r:id="rId78"/>
    <p:sldId id="594" r:id="rId79"/>
    <p:sldId id="595" r:id="rId80"/>
    <p:sldId id="596" r:id="rId81"/>
    <p:sldId id="597" r:id="rId82"/>
    <p:sldId id="598" r:id="rId83"/>
    <p:sldId id="599" r:id="rId84"/>
    <p:sldId id="600" r:id="rId85"/>
    <p:sldId id="629" r:id="rId86"/>
    <p:sldId id="628" r:id="rId8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4C450057-F124-46D9-A41F-9201611D7200}">
          <p14:sldIdLst>
            <p14:sldId id="256"/>
          </p14:sldIdLst>
        </p14:section>
        <p14:section name="Tag" id="{03F06E26-A76C-44A8-A434-4BA78369211B}">
          <p14:sldIdLst>
            <p14:sldId id="620"/>
            <p14:sldId id="549"/>
            <p14:sldId id="550"/>
            <p14:sldId id="551"/>
            <p14:sldId id="552"/>
          </p14:sldIdLst>
        </p14:section>
        <p14:section name="Historia" id="{6330ABC1-FD26-6C42-8F8B-AC2217C6A7C5}">
          <p14:sldIdLst>
            <p14:sldId id="601"/>
            <p14:sldId id="528"/>
            <p14:sldId id="529"/>
            <p14:sldId id="530"/>
            <p14:sldId id="531"/>
            <p14:sldId id="535"/>
            <p14:sldId id="536"/>
            <p14:sldId id="537"/>
            <p14:sldId id="538"/>
            <p14:sldId id="539"/>
            <p14:sldId id="540"/>
            <p14:sldId id="541"/>
            <p14:sldId id="542"/>
            <p14:sldId id="532"/>
            <p14:sldId id="533"/>
            <p14:sldId id="543"/>
          </p14:sldIdLst>
        </p14:section>
        <p14:section name="Variaveis" id="{DB246BBD-9FA6-4FD3-8F0F-5DE558B92A3A}">
          <p14:sldIdLst>
            <p14:sldId id="602"/>
            <p14:sldId id="544"/>
            <p14:sldId id="545"/>
            <p14:sldId id="559"/>
            <p14:sldId id="546"/>
            <p14:sldId id="560"/>
            <p14:sldId id="603"/>
            <p14:sldId id="561"/>
            <p14:sldId id="624"/>
            <p14:sldId id="630"/>
          </p14:sldIdLst>
        </p14:section>
        <p14:section name="Hoisting" id="{0DC4A948-66C6-4E2A-A221-7519597ABCB4}">
          <p14:sldIdLst>
            <p14:sldId id="604"/>
            <p14:sldId id="618"/>
            <p14:sldId id="617"/>
            <p14:sldId id="616"/>
            <p14:sldId id="614"/>
            <p14:sldId id="613"/>
          </p14:sldIdLst>
        </p14:section>
        <p14:section name="Comparações e tipos" id="{6B299726-5AEE-48DC-B13C-195FA709BED3}">
          <p14:sldIdLst>
            <p14:sldId id="619"/>
            <p14:sldId id="562"/>
            <p14:sldId id="563"/>
            <p14:sldId id="566"/>
            <p14:sldId id="547"/>
            <p14:sldId id="565"/>
            <p14:sldId id="548"/>
          </p14:sldIdLst>
        </p14:section>
        <p14:section name="IF" id="{60B63C58-78B6-41AE-A365-37BB055CB7EB}">
          <p14:sldIdLst>
            <p14:sldId id="621"/>
            <p14:sldId id="567"/>
            <p14:sldId id="568"/>
            <p14:sldId id="569"/>
            <p14:sldId id="570"/>
            <p14:sldId id="571"/>
            <p14:sldId id="572"/>
            <p14:sldId id="573"/>
            <p14:sldId id="574"/>
            <p14:sldId id="575"/>
            <p14:sldId id="625"/>
          </p14:sldIdLst>
        </p14:section>
        <p14:section name="Loop" id="{892871ED-7D2D-422B-B524-7CA083A57E4D}">
          <p14:sldIdLst>
            <p14:sldId id="622"/>
            <p14:sldId id="576"/>
            <p14:sldId id="577"/>
            <p14:sldId id="578"/>
            <p14:sldId id="579"/>
            <p14:sldId id="580"/>
            <p14:sldId id="582"/>
            <p14:sldId id="583"/>
            <p14:sldId id="584"/>
            <p14:sldId id="585"/>
            <p14:sldId id="586"/>
            <p14:sldId id="587"/>
            <p14:sldId id="588"/>
            <p14:sldId id="589"/>
            <p14:sldId id="590"/>
            <p14:sldId id="593"/>
            <p14:sldId id="592"/>
            <p14:sldId id="626"/>
            <p14:sldId id="627"/>
          </p14:sldIdLst>
        </p14:section>
        <p14:section name="Estrutura dados" id="{758F9261-DDA5-4FD3-AD09-AC5EE47D165D}">
          <p14:sldIdLst>
            <p14:sldId id="623"/>
            <p14:sldId id="594"/>
            <p14:sldId id="595"/>
            <p14:sldId id="596"/>
            <p14:sldId id="597"/>
            <p14:sldId id="598"/>
            <p14:sldId id="599"/>
            <p14:sldId id="600"/>
            <p14:sldId id="629"/>
            <p14:sldId id="62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DÃO ELOY JUNIOR" userId="S::francisco.eloy@fatec.sp.gov.br::ec5ac4ec-68f4-48bb-a4f1-9d67ae6bac78" providerId="AD" clId="Web-{547EEA05-118D-8D84-9413-9FAF66E9E809}"/>
    <pc:docChg chg="modSld">
      <pc:chgData name="FRANCISCO ADÃO ELOY JUNIOR" userId="S::francisco.eloy@fatec.sp.gov.br::ec5ac4ec-68f4-48bb-a4f1-9d67ae6bac78" providerId="AD" clId="Web-{547EEA05-118D-8D84-9413-9FAF66E9E809}" dt="2024-10-11T14:59:20.531" v="54"/>
      <pc:docMkLst>
        <pc:docMk/>
      </pc:docMkLst>
      <pc:sldChg chg="addSp delSp modSp">
        <pc:chgData name="FRANCISCO ADÃO ELOY JUNIOR" userId="S::francisco.eloy@fatec.sp.gov.br::ec5ac4ec-68f4-48bb-a4f1-9d67ae6bac78" providerId="AD" clId="Web-{547EEA05-118D-8D84-9413-9FAF66E9E809}" dt="2024-10-11T14:59:20.531" v="54"/>
        <pc:sldMkLst>
          <pc:docMk/>
          <pc:sldMk cId="2517451448" sldId="537"/>
        </pc:sldMkLst>
      </pc:sldChg>
    </pc:docChg>
  </pc:docChgLst>
  <pc:docChgLst>
    <pc:chgData name="FRANCISCO ADÃO ELOY JUNIOR" userId="S::francisco.eloy@fatec.sp.gov.br::ec5ac4ec-68f4-48bb-a4f1-9d67ae6bac78" providerId="AD" clId="Web-{6F5AFE11-DBEE-5371-974B-E11954F9859E}"/>
    <pc:docChg chg="addSld modSld sldOrd addMainMaster delMainMaster modMainMaster addSection modSection">
      <pc:chgData name="FRANCISCO ADÃO ELOY JUNIOR" userId="S::francisco.eloy@fatec.sp.gov.br::ec5ac4ec-68f4-48bb-a4f1-9d67ae6bac78" providerId="AD" clId="Web-{6F5AFE11-DBEE-5371-974B-E11954F9859E}" dt="2024-10-10T19:43:36.461" v="246" actId="1076"/>
      <pc:docMkLst>
        <pc:docMk/>
      </pc:docMkLst>
      <pc:sldChg chg="addSp delSp modSp add">
        <pc:chgData name="FRANCISCO ADÃO ELOY JUNIOR" userId="S::francisco.eloy@fatec.sp.gov.br::ec5ac4ec-68f4-48bb-a4f1-9d67ae6bac78" providerId="AD" clId="Web-{6F5AFE11-DBEE-5371-974B-E11954F9859E}" dt="2024-10-10T19:37:18.247" v="232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6F5AFE11-DBEE-5371-974B-E11954F9859E}" dt="2024-10-10T19:35:57.745" v="187"/>
          <ac:spMkLst>
            <pc:docMk/>
            <pc:sldMk cId="921526662" sldId="256"/>
            <ac:spMk id="2" creationId="{B885A6AA-D81C-6E01-58E6-D7ED9233D9A6}"/>
          </ac:spMkLst>
        </pc:spChg>
        <pc:spChg chg="add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7" creationId="{D0733812-DAF2-8854-AC6A-D20D22E420E5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7:18.247" v="232"/>
          <ac:picMkLst>
            <pc:docMk/>
            <pc:sldMk cId="921526662" sldId="256"/>
            <ac:picMk id="10" creationId="{D773DB6E-119E-8F78-C044-3F37511D5537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21:10.767" v="181"/>
        <pc:sldMkLst>
          <pc:docMk/>
          <pc:sldMk cId="4216872342" sldId="258"/>
        </pc:sldMkLst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6:42.258" v="86"/>
        <pc:sldMkLst>
          <pc:docMk/>
          <pc:sldMk cId="2222766857" sldId="259"/>
        </pc:sldMkLst>
      </pc:sldChg>
      <pc:sldChg chg="addSp modSp mod ord setBg modClrScheme chgLayout">
        <pc:chgData name="FRANCISCO ADÃO ELOY JUNIOR" userId="S::francisco.eloy@fatec.sp.gov.br::ec5ac4ec-68f4-48bb-a4f1-9d67ae6bac78" providerId="AD" clId="Web-{6F5AFE11-DBEE-5371-974B-E11954F9859E}" dt="2024-10-10T19:15:57.571" v="146" actId="20577"/>
        <pc:sldMkLst>
          <pc:docMk/>
          <pc:sldMk cId="55486336" sldId="261"/>
        </pc:sldMkLst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15:40.789" v="141"/>
        <pc:sldMkLst>
          <pc:docMk/>
          <pc:sldMk cId="720322117" sldId="262"/>
        </pc:sldMkLst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5:23.209" v="77"/>
        <pc:sldMkLst>
          <pc:docMk/>
          <pc:sldMk cId="193433201" sldId="263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2" creationId="{D1E7674E-13C3-E051-1B9B-47249B81068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8:45:19.254" v="2" actId="20577"/>
          <ac:spMkLst>
            <pc:docMk/>
            <pc:sldMk cId="193433201" sldId="263"/>
            <ac:spMk id="5" creationId="{FAD3A75D-4C6B-7E22-0962-4796EAFAB680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8" creationId="{71B2258F-86CA-4D4D-8270-BC05FCDEBFB3}"/>
          </ac:spMkLst>
        </pc:spChg>
      </pc:sldChg>
      <pc:sldChg chg="addSp delSp modSp new mod setBg modClrScheme delDesignElem chgLayout">
        <pc:chgData name="FRANCISCO ADÃO ELOY JUNIOR" userId="S::francisco.eloy@fatec.sp.gov.br::ec5ac4ec-68f4-48bb-a4f1-9d67ae6bac78" providerId="AD" clId="Web-{6F5AFE11-DBEE-5371-974B-E11954F9859E}" dt="2024-10-10T19:20:27.469" v="180"/>
        <pc:sldMkLst>
          <pc:docMk/>
          <pc:sldMk cId="3747793492" sldId="264"/>
        </pc:sldMkLst>
      </pc:sldChg>
      <pc:sldChg chg="new">
        <pc:chgData name="FRANCISCO ADÃO ELOY JUNIOR" userId="S::francisco.eloy@fatec.sp.gov.br::ec5ac4ec-68f4-48bb-a4f1-9d67ae6bac78" providerId="AD" clId="Web-{6F5AFE11-DBEE-5371-974B-E11954F9859E}" dt="2024-10-10T19:08:13.448" v="102"/>
        <pc:sldMkLst>
          <pc:docMk/>
          <pc:sldMk cId="600856537" sldId="265"/>
        </pc:sldMkLst>
      </pc:sldChg>
      <pc:sldChg chg="add replId">
        <pc:chgData name="FRANCISCO ADÃO ELOY JUNIOR" userId="S::francisco.eloy@fatec.sp.gov.br::ec5ac4ec-68f4-48bb-a4f1-9d67ae6bac78" providerId="AD" clId="Web-{6F5AFE11-DBEE-5371-974B-E11954F9859E}" dt="2024-10-10T19:08:15.886" v="103"/>
        <pc:sldMkLst>
          <pc:docMk/>
          <pc:sldMk cId="478583284" sldId="266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7.355" v="229"/>
        <pc:sldMkLst>
          <pc:docMk/>
          <pc:sldMk cId="3578813097" sldId="267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4.636" v="228"/>
        <pc:sldMkLst>
          <pc:docMk/>
          <pc:sldMk cId="2521245818" sldId="268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1.761" v="227"/>
        <pc:sldMkLst>
          <pc:docMk/>
          <pc:sldMk cId="3726222656" sldId="269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43:36.461" v="246" actId="1076"/>
        <pc:sldMkLst>
          <pc:docMk/>
          <pc:sldMk cId="1174866742" sldId="270"/>
        </pc:sldMkLst>
      </pc:sldChg>
      <pc:sldMasterChg chg="add ad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58030982" sldId="214748367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4095664939" sldId="2147483671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324234960" sldId="2147483672"/>
          </pc:sldLayoutMkLst>
        </pc:sldLayoutChg>
      </pc:sldMasterChg>
      <pc:sldMasterChg chg="add del addSldLayout del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611954591" sldId="2147483711"/>
        </pc:sldMasterMkLst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340296842" sldId="214748371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349494158" sldId="2147483713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89912101" sldId="2147483714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80978103" sldId="2147483715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539080366" sldId="2147483716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125969350" sldId="2147483718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01221552" sldId="2147483719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974997188" sldId="2147483720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261170699" sldId="2147483721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818106618" sldId="214748372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378666251" sldId="2147483724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91454388" sldId="214748372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543017634" sldId="214748372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59223750" sldId="214748372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140048301" sldId="214748372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016859185" sldId="214748372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608953557" sldId="214748373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3368618388" sldId="214748373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549695787" sldId="214748373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34431729" sldId="214748373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95352129" sldId="214748373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04593648" sldId="214748373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491797405" sldId="2147483736"/>
          </pc:sldLayoutMkLst>
        </pc:sldLayoutChg>
      </pc:sldMasterChg>
      <pc:sldMasterChg chg="replId mo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4027772655" sldId="2147483724"/>
        </pc:sldMasterMkLst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002710811" sldId="2147483725"/>
          </pc:sldLayoutMkLst>
        </pc:sldLayoutChg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254984171" sldId="2147483726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1.990" v="76"/>
        <pc:sldMasterMkLst>
          <pc:docMk/>
          <pc:sldMasterMk cId="3727645933" sldId="2147483737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460153136" sldId="214748373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711958927" sldId="214748373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4193829280" sldId="214748374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3135156368" sldId="214748374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672888529" sldId="214748374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484772789" sldId="214748374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048751372" sldId="214748374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1126890" sldId="214748374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191392662" sldId="214748374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913498244" sldId="214748374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161341701" sldId="214748374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517581" sldId="2147483749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0.022" v="75"/>
        <pc:sldMasterMkLst>
          <pc:docMk/>
          <pc:sldMasterMk cId="4262719259" sldId="2147483750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278006043" sldId="214748375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821440318" sldId="214748375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079806932" sldId="214748375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607392281" sldId="214748375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59284821" sldId="214748375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32844072" sldId="214748375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732034008" sldId="214748375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416171350" sldId="214748375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65343025" sldId="214748375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201288538" sldId="214748376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113920504" sldId="214748376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97767805" sldId="2147483762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8.725" v="74"/>
        <pc:sldMasterMkLst>
          <pc:docMk/>
          <pc:sldMasterMk cId="4203863163" sldId="2147483763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17117896" sldId="214748376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09508436" sldId="214748376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56592650" sldId="214748376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279462545" sldId="214748376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8700073" sldId="214748376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93604776" sldId="214748376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1918406546" sldId="214748377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78127185" sldId="214748377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906282509" sldId="214748377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3851479331" sldId="214748377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017967892" sldId="214748377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081339318" sldId="2147483775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7.443" v="73"/>
        <pc:sldMasterMkLst>
          <pc:docMk/>
          <pc:sldMasterMk cId="1952907581" sldId="2147483776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83358934" sldId="214748377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517675388" sldId="214748377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190599468" sldId="214748377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134702011" sldId="214748378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23139888" sldId="214748378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909905581" sldId="214748378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275442031" sldId="214748378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701083779" sldId="214748378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675971383" sldId="214748378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545546072" sldId="214748378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422291260" sldId="214748378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23018995" sldId="2147483788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9ECE4653-2EA0-94F2-FC73-387482AC8A22}"/>
    <pc:docChg chg="addSld modSld">
      <pc:chgData name="FRANCISCO ADÃO ELOY JUNIOR" userId="S::francisco.eloy@fatec.sp.gov.br::ec5ac4ec-68f4-48bb-a4f1-9d67ae6bac78" providerId="AD" clId="Web-{9ECE4653-2EA0-94F2-FC73-387482AC8A22}" dt="2024-10-10T18:08:59.242" v="3"/>
      <pc:docMkLst>
        <pc:docMk/>
      </pc:docMkLst>
      <pc:sldChg chg="addSp delSp modSp new">
        <pc:chgData name="FRANCISCO ADÃO ELOY JUNIOR" userId="S::francisco.eloy@fatec.sp.gov.br::ec5ac4ec-68f4-48bb-a4f1-9d67ae6bac78" providerId="AD" clId="Web-{9ECE4653-2EA0-94F2-FC73-387482AC8A22}" dt="2024-10-10T18:08:59.242" v="3"/>
        <pc:sldMkLst>
          <pc:docMk/>
          <pc:sldMk cId="4052259586" sldId="257"/>
        </pc:sldMkLst>
      </pc:sldChg>
    </pc:docChg>
  </pc:docChgLst>
  <pc:docChgLst>
    <pc:chgData name="FRANCISCO ADÃO ELOY JUNIOR" userId="S::francisco.eloy@fatec.sp.gov.br::ec5ac4ec-68f4-48bb-a4f1-9d67ae6bac78" providerId="AD" clId="Web-{B2F82F68-FBD2-E5A7-065C-AA0FB724FBB1}"/>
    <pc:docChg chg="delSld modSld addSection delSection modSection">
      <pc:chgData name="FRANCISCO ADÃO ELOY JUNIOR" userId="S::francisco.eloy@fatec.sp.gov.br::ec5ac4ec-68f4-48bb-a4f1-9d67ae6bac78" providerId="AD" clId="Web-{B2F82F68-FBD2-E5A7-065C-AA0FB724FBB1}" dt="2024-10-17T22:43:01.324" v="133"/>
      <pc:docMkLst>
        <pc:docMk/>
      </pc:docMkLst>
      <pc:sldChg chg="delSp">
        <pc:chgData name="FRANCISCO ADÃO ELOY JUNIOR" userId="S::francisco.eloy@fatec.sp.gov.br::ec5ac4ec-68f4-48bb-a4f1-9d67ae6bac78" providerId="AD" clId="Web-{B2F82F68-FBD2-E5A7-065C-AA0FB724FBB1}" dt="2024-10-17T22:42:45.277" v="130"/>
        <pc:sldMkLst>
          <pc:docMk/>
          <pc:sldMk cId="193433201" sldId="26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0"/>
        <pc:sldMkLst>
          <pc:docMk/>
          <pc:sldMk cId="2521245818" sldId="2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3"/>
        <pc:sldMkLst>
          <pc:docMk/>
          <pc:sldMk cId="1174866742" sldId="2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20"/>
        <pc:sldMkLst>
          <pc:docMk/>
          <pc:sldMk cId="683100196" sldId="2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4"/>
        <pc:sldMkLst>
          <pc:docMk/>
          <pc:sldMk cId="1225173189" sldId="2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6"/>
        <pc:sldMkLst>
          <pc:docMk/>
          <pc:sldMk cId="1925222286" sldId="2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8"/>
        <pc:sldMkLst>
          <pc:docMk/>
          <pc:sldMk cId="2286233472" sldId="2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4"/>
        <pc:sldMkLst>
          <pc:docMk/>
          <pc:sldMk cId="2768807978" sldId="2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2"/>
        <pc:sldMkLst>
          <pc:docMk/>
          <pc:sldMk cId="2363333038" sldId="2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1"/>
        <pc:sldMkLst>
          <pc:docMk/>
          <pc:sldMk cId="1075819142" sldId="2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6"/>
        <pc:sldMkLst>
          <pc:docMk/>
          <pc:sldMk cId="3417647469" sldId="30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5"/>
        <pc:sldMkLst>
          <pc:docMk/>
          <pc:sldMk cId="294280869" sldId="30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4"/>
        <pc:sldMkLst>
          <pc:docMk/>
          <pc:sldMk cId="3472255789" sldId="30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3"/>
        <pc:sldMkLst>
          <pc:docMk/>
          <pc:sldMk cId="735903905" sldId="3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2"/>
        <pc:sldMkLst>
          <pc:docMk/>
          <pc:sldMk cId="221412430" sldId="3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1"/>
        <pc:sldMkLst>
          <pc:docMk/>
          <pc:sldMk cId="3282127070" sldId="3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0"/>
        <pc:sldMkLst>
          <pc:docMk/>
          <pc:sldMk cId="3387094535" sldId="3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9"/>
        <pc:sldMkLst>
          <pc:docMk/>
          <pc:sldMk cId="658728969" sldId="3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8"/>
        <pc:sldMkLst>
          <pc:docMk/>
          <pc:sldMk cId="329882197" sldId="3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7"/>
        <pc:sldMkLst>
          <pc:docMk/>
          <pc:sldMk cId="1581480728" sldId="3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6"/>
        <pc:sldMkLst>
          <pc:docMk/>
          <pc:sldMk cId="2086125845" sldId="3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5"/>
        <pc:sldMkLst>
          <pc:docMk/>
          <pc:sldMk cId="2649698820" sldId="3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4"/>
        <pc:sldMkLst>
          <pc:docMk/>
          <pc:sldMk cId="3859799563" sldId="3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3"/>
        <pc:sldMkLst>
          <pc:docMk/>
          <pc:sldMk cId="2218368400" sldId="3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2"/>
        <pc:sldMkLst>
          <pc:docMk/>
          <pc:sldMk cId="2014965770" sldId="3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1"/>
        <pc:sldMkLst>
          <pc:docMk/>
          <pc:sldMk cId="915539751" sldId="3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9"/>
        <pc:sldMkLst>
          <pc:docMk/>
          <pc:sldMk cId="3071907474" sldId="3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7"/>
        <pc:sldMkLst>
          <pc:docMk/>
          <pc:sldMk cId="2592091933" sldId="3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7"/>
        <pc:sldMkLst>
          <pc:docMk/>
          <pc:sldMk cId="947717322" sldId="3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6"/>
        <pc:sldMkLst>
          <pc:docMk/>
          <pc:sldMk cId="3191697144" sldId="3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5"/>
        <pc:sldMkLst>
          <pc:docMk/>
          <pc:sldMk cId="3249501352" sldId="3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4"/>
        <pc:sldMkLst>
          <pc:docMk/>
          <pc:sldMk cId="3880157590" sldId="33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3"/>
        <pc:sldMkLst>
          <pc:docMk/>
          <pc:sldMk cId="2684013266" sldId="33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2"/>
        <pc:sldMkLst>
          <pc:docMk/>
          <pc:sldMk cId="2878886697" sldId="33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1"/>
        <pc:sldMkLst>
          <pc:docMk/>
          <pc:sldMk cId="1745636320" sldId="3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0"/>
        <pc:sldMkLst>
          <pc:docMk/>
          <pc:sldMk cId="2036645905" sldId="33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9"/>
        <pc:sldMkLst>
          <pc:docMk/>
          <pc:sldMk cId="1326818183" sldId="3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8"/>
        <pc:sldMkLst>
          <pc:docMk/>
          <pc:sldMk cId="1680854091" sldId="3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7"/>
        <pc:sldMkLst>
          <pc:docMk/>
          <pc:sldMk cId="303722469" sldId="3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6"/>
        <pc:sldMkLst>
          <pc:docMk/>
          <pc:sldMk cId="2968296232" sldId="3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5"/>
        <pc:sldMkLst>
          <pc:docMk/>
          <pc:sldMk cId="2652431202" sldId="3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4"/>
        <pc:sldMkLst>
          <pc:docMk/>
          <pc:sldMk cId="2162799701" sldId="3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3"/>
        <pc:sldMkLst>
          <pc:docMk/>
          <pc:sldMk cId="4233295085" sldId="3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2"/>
        <pc:sldMkLst>
          <pc:docMk/>
          <pc:sldMk cId="4204594973" sldId="34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"/>
        <pc:sldMkLst>
          <pc:docMk/>
          <pc:sldMk cId="2460264093" sldId="34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35" v="0"/>
        <pc:sldMkLst>
          <pc:docMk/>
          <pc:sldMk cId="737895926" sldId="34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6"/>
        <pc:sldMkLst>
          <pc:docMk/>
          <pc:sldMk cId="2439418121" sldId="35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5"/>
        <pc:sldMkLst>
          <pc:docMk/>
          <pc:sldMk cId="2791947093" sldId="35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4"/>
        <pc:sldMkLst>
          <pc:docMk/>
          <pc:sldMk cId="3591778030" sldId="35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2"/>
        <pc:sldMkLst>
          <pc:docMk/>
          <pc:sldMk cId="106922896" sldId="35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1"/>
        <pc:sldMkLst>
          <pc:docMk/>
          <pc:sldMk cId="1573020249" sldId="35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2"/>
        <pc:sldMkLst>
          <pc:docMk/>
          <pc:sldMk cId="2434431358" sldId="35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1"/>
        <pc:sldMkLst>
          <pc:docMk/>
          <pc:sldMk cId="136264905" sldId="35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0"/>
        <pc:sldMkLst>
          <pc:docMk/>
          <pc:sldMk cId="431506573" sldId="35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0"/>
        <pc:sldMkLst>
          <pc:docMk/>
          <pc:sldMk cId="2970552065" sldId="3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3"/>
        <pc:sldMkLst>
          <pc:docMk/>
          <pc:sldMk cId="2545404692" sldId="36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1"/>
        <pc:sldMkLst>
          <pc:docMk/>
          <pc:sldMk cId="2284311736" sldId="3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0"/>
        <pc:sldMkLst>
          <pc:docMk/>
          <pc:sldMk cId="1918747585" sldId="36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9"/>
        <pc:sldMkLst>
          <pc:docMk/>
          <pc:sldMk cId="2605931826" sldId="3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8"/>
        <pc:sldMkLst>
          <pc:docMk/>
          <pc:sldMk cId="3214545618" sldId="3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7"/>
        <pc:sldMkLst>
          <pc:docMk/>
          <pc:sldMk cId="2558947547" sldId="37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6"/>
        <pc:sldMkLst>
          <pc:docMk/>
          <pc:sldMk cId="1058296840" sldId="37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5"/>
        <pc:sldMkLst>
          <pc:docMk/>
          <pc:sldMk cId="2137299637" sldId="3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4"/>
        <pc:sldMkLst>
          <pc:docMk/>
          <pc:sldMk cId="2085603285" sldId="3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3"/>
        <pc:sldMkLst>
          <pc:docMk/>
          <pc:sldMk cId="3762497793" sldId="3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2"/>
        <pc:sldMkLst>
          <pc:docMk/>
          <pc:sldMk cId="535037540" sldId="37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0"/>
        <pc:sldMkLst>
          <pc:docMk/>
          <pc:sldMk cId="158616333" sldId="3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1"/>
        <pc:sldMkLst>
          <pc:docMk/>
          <pc:sldMk cId="1574561309" sldId="3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9"/>
        <pc:sldMkLst>
          <pc:docMk/>
          <pc:sldMk cId="1022251845" sldId="38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8"/>
        <pc:sldMkLst>
          <pc:docMk/>
          <pc:sldMk cId="2254210236" sldId="3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7"/>
        <pc:sldMkLst>
          <pc:docMk/>
          <pc:sldMk cId="1669548161" sldId="38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6"/>
        <pc:sldMkLst>
          <pc:docMk/>
          <pc:sldMk cId="3312274010" sldId="38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5"/>
        <pc:sldMkLst>
          <pc:docMk/>
          <pc:sldMk cId="1463512477" sldId="38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4"/>
        <pc:sldMkLst>
          <pc:docMk/>
          <pc:sldMk cId="747806270" sldId="38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3"/>
        <pc:sldMkLst>
          <pc:docMk/>
          <pc:sldMk cId="2749438004" sldId="38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2"/>
        <pc:sldMkLst>
          <pc:docMk/>
          <pc:sldMk cId="2324372261" sldId="38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1"/>
        <pc:sldMkLst>
          <pc:docMk/>
          <pc:sldMk cId="3561994099" sldId="38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9"/>
        <pc:sldMkLst>
          <pc:docMk/>
          <pc:sldMk cId="1119414748" sldId="38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8"/>
        <pc:sldMkLst>
          <pc:docMk/>
          <pc:sldMk cId="429414004" sldId="39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7"/>
        <pc:sldMkLst>
          <pc:docMk/>
          <pc:sldMk cId="586759917" sldId="39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6"/>
        <pc:sldMkLst>
          <pc:docMk/>
          <pc:sldMk cId="2391634161" sldId="39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5"/>
        <pc:sldMkLst>
          <pc:docMk/>
          <pc:sldMk cId="4024327059" sldId="39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4"/>
        <pc:sldMkLst>
          <pc:docMk/>
          <pc:sldMk cId="2865785388" sldId="39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3"/>
        <pc:sldMkLst>
          <pc:docMk/>
          <pc:sldMk cId="1422311126" sldId="39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2"/>
        <pc:sldMkLst>
          <pc:docMk/>
          <pc:sldMk cId="2805735383" sldId="39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0"/>
        <pc:sldMkLst>
          <pc:docMk/>
          <pc:sldMk cId="4024154948" sldId="39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9"/>
        <pc:sldMkLst>
          <pc:docMk/>
          <pc:sldMk cId="3500801642" sldId="39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8"/>
        <pc:sldMkLst>
          <pc:docMk/>
          <pc:sldMk cId="704235607" sldId="39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5"/>
        <pc:sldMkLst>
          <pc:docMk/>
          <pc:sldMk cId="3697544607" sldId="40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4"/>
        <pc:sldMkLst>
          <pc:docMk/>
          <pc:sldMk cId="2927091205" sldId="40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3"/>
        <pc:sldMkLst>
          <pc:docMk/>
          <pc:sldMk cId="1769402602" sldId="40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9"/>
        <pc:sldMkLst>
          <pc:docMk/>
          <pc:sldMk cId="2127326837" sldId="4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8"/>
        <pc:sldMkLst>
          <pc:docMk/>
          <pc:sldMk cId="2806647795" sldId="4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7"/>
        <pc:sldMkLst>
          <pc:docMk/>
          <pc:sldMk cId="3163629131" sldId="4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6"/>
        <pc:sldMkLst>
          <pc:docMk/>
          <pc:sldMk cId="3239449796" sldId="4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5"/>
        <pc:sldMkLst>
          <pc:docMk/>
          <pc:sldMk cId="3871217115" sldId="4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4"/>
        <pc:sldMkLst>
          <pc:docMk/>
          <pc:sldMk cId="4224423477" sldId="41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3"/>
        <pc:sldMkLst>
          <pc:docMk/>
          <pc:sldMk cId="2397922436" sldId="4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2"/>
        <pc:sldMkLst>
          <pc:docMk/>
          <pc:sldMk cId="1989555775" sldId="4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1"/>
        <pc:sldMkLst>
          <pc:docMk/>
          <pc:sldMk cId="4043615005" sldId="4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0"/>
        <pc:sldMkLst>
          <pc:docMk/>
          <pc:sldMk cId="683044316" sldId="4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9"/>
        <pc:sldMkLst>
          <pc:docMk/>
          <pc:sldMk cId="2809060840" sldId="4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8"/>
        <pc:sldMkLst>
          <pc:docMk/>
          <pc:sldMk cId="188038719" sldId="4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7"/>
        <pc:sldMkLst>
          <pc:docMk/>
          <pc:sldMk cId="3109882733" sldId="4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6"/>
        <pc:sldMkLst>
          <pc:docMk/>
          <pc:sldMk cId="2008994965" sldId="4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5"/>
        <pc:sldMkLst>
          <pc:docMk/>
          <pc:sldMk cId="3458325716" sldId="4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4"/>
        <pc:sldMkLst>
          <pc:docMk/>
          <pc:sldMk cId="4137513714" sldId="42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3"/>
        <pc:sldMkLst>
          <pc:docMk/>
          <pc:sldMk cId="4256485952" sldId="4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2"/>
        <pc:sldMkLst>
          <pc:docMk/>
          <pc:sldMk cId="1544560262" sldId="42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1"/>
        <pc:sldMkLst>
          <pc:docMk/>
          <pc:sldMk cId="1004515212" sldId="42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0"/>
        <pc:sldMkLst>
          <pc:docMk/>
          <pc:sldMk cId="4179269325" sldId="42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39"/>
        <pc:sldMkLst>
          <pc:docMk/>
          <pc:sldMk cId="1015539495" sldId="4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8"/>
        <pc:sldMkLst>
          <pc:docMk/>
          <pc:sldMk cId="2397567625" sldId="4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7"/>
        <pc:sldMkLst>
          <pc:docMk/>
          <pc:sldMk cId="3262143203" sldId="4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7"/>
        <pc:sldMkLst>
          <pc:docMk/>
          <pc:sldMk cId="2110227163" sldId="4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0"/>
        <pc:sldMkLst>
          <pc:docMk/>
          <pc:sldMk cId="1211531072" sldId="46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8"/>
        <pc:sldMkLst>
          <pc:docMk/>
          <pc:sldMk cId="1386109568" sldId="46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6"/>
        <pc:sldMkLst>
          <pc:docMk/>
          <pc:sldMk cId="385519143" sldId="5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8"/>
        <pc:sldMkLst>
          <pc:docMk/>
          <pc:sldMk cId="3080385034" sldId="5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7"/>
        <pc:sldMkLst>
          <pc:docMk/>
          <pc:sldMk cId="2517451448" sldId="5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5"/>
        <pc:sldMkLst>
          <pc:docMk/>
          <pc:sldMk cId="3969416152" sldId="5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3"/>
        <pc:sldMkLst>
          <pc:docMk/>
          <pc:sldMk cId="2905346366" sldId="5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9"/>
        <pc:sldMkLst>
          <pc:docMk/>
          <pc:sldMk cId="1272166864" sldId="5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9"/>
        <pc:sldMkLst>
          <pc:docMk/>
          <pc:sldMk cId="1071055966" sldId="5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2"/>
        <pc:sldMkLst>
          <pc:docMk/>
          <pc:sldMk cId="2305362964" sldId="5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1"/>
        <pc:sldMkLst>
          <pc:docMk/>
          <pc:sldMk cId="857845799" sldId="543"/>
        </pc:sldMkLst>
      </pc:sldChg>
    </pc:docChg>
  </pc:docChgLst>
  <pc:docChgLst>
    <pc:chgData name="FRANCISCO ADÃO ELOY JUNIOR" userId="S::francisco.eloy@fatec.sp.gov.br::ec5ac4ec-68f4-48bb-a4f1-9d67ae6bac78" providerId="AD" clId="Web-{82A4C90A-8AA4-8362-601E-AB7ED34D4E19}"/>
    <pc:docChg chg="addSld delSld modSld sldOrd addSection delSection modSection">
      <pc:chgData name="FRANCISCO ADÃO ELOY JUNIOR" userId="S::francisco.eloy@fatec.sp.gov.br::ec5ac4ec-68f4-48bb-a4f1-9d67ae6bac78" providerId="AD" clId="Web-{82A4C90A-8AA4-8362-601E-AB7ED34D4E19}" dt="2024-10-11T02:16:06.128" v="358"/>
      <pc:docMkLst>
        <pc:docMk/>
      </pc:docMkLst>
      <pc:sldChg chg="ord">
        <pc:chgData name="FRANCISCO ADÃO ELOY JUNIOR" userId="S::francisco.eloy@fatec.sp.gov.br::ec5ac4ec-68f4-48bb-a4f1-9d67ae6bac78" providerId="AD" clId="Web-{82A4C90A-8AA4-8362-601E-AB7ED34D4E19}" dt="2024-10-10T20:09:38.831" v="5"/>
        <pc:sldMkLst>
          <pc:docMk/>
          <pc:sldMk cId="921526662" sldId="25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19.939" v="0"/>
        <pc:sldMkLst>
          <pc:docMk/>
          <pc:sldMk cId="3747793492" sldId="264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7"/>
        <pc:sldMkLst>
          <pc:docMk/>
          <pc:sldMk cId="600856537" sldId="265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6"/>
        <pc:sldMkLst>
          <pc:docMk/>
          <pc:sldMk cId="478583284" sldId="26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2:34.915" v="30"/>
        <pc:sldMkLst>
          <pc:docMk/>
          <pc:sldMk cId="3578813097" sldId="267"/>
        </pc:sldMkLst>
      </pc:sldChg>
      <pc:sldChg chg="modSp">
        <pc:chgData name="FRANCISCO ADÃO ELOY JUNIOR" userId="S::francisco.eloy@fatec.sp.gov.br::ec5ac4ec-68f4-48bb-a4f1-9d67ae6bac78" providerId="AD" clId="Web-{82A4C90A-8AA4-8362-601E-AB7ED34D4E19}" dt="2024-10-10T22:20:33.910" v="196" actId="20577"/>
        <pc:sldMkLst>
          <pc:docMk/>
          <pc:sldMk cId="2521245818" sldId="268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1:49.023" v="24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1T02:16:06.128" v="358"/>
        <pc:sldMkLst>
          <pc:docMk/>
          <pc:sldMk cId="1174866742" sldId="270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34:50.424" v="33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2:25:16.701" v="274"/>
        <pc:sldMkLst>
          <pc:docMk/>
          <pc:sldMk cId="1885386966" sldId="273"/>
        </pc:sldMkLst>
      </pc:sldChg>
      <pc:sldChg chg="modSp ord">
        <pc:chgData name="FRANCISCO ADÃO ELOY JUNIOR" userId="S::francisco.eloy@fatec.sp.gov.br::ec5ac4ec-68f4-48bb-a4f1-9d67ae6bac78" providerId="AD" clId="Web-{82A4C90A-8AA4-8362-601E-AB7ED34D4E19}" dt="2024-10-10T20:51:33.772" v="23" actId="20577"/>
        <pc:sldMkLst>
          <pc:docMk/>
          <pc:sldMk cId="2768807978" sldId="278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15:50.307" v="165"/>
        <pc:sldMkLst>
          <pc:docMk/>
          <pc:sldMk cId="2363333038" sldId="279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1:51.398" v="25"/>
        <pc:sldMkLst>
          <pc:docMk/>
          <pc:sldMk cId="2795999784" sldId="280"/>
        </pc:sldMkLst>
      </pc:sldChg>
      <pc:sldChg chg="delSp modSp new del mod modClrScheme chgLayout">
        <pc:chgData name="FRANCISCO ADÃO ELOY JUNIOR" userId="S::francisco.eloy@fatec.sp.gov.br::ec5ac4ec-68f4-48bb-a4f1-9d67ae6bac78" providerId="AD" clId="Web-{82A4C90A-8AA4-8362-601E-AB7ED34D4E19}" dt="2024-10-10T20:52:04.929" v="27"/>
        <pc:sldMkLst>
          <pc:docMk/>
          <pc:sldMk cId="2279339747" sldId="282"/>
        </pc:sldMkLst>
      </pc:sldChg>
      <pc:sldChg chg="new del">
        <pc:chgData name="FRANCISCO ADÃO ELOY JUNIOR" userId="S::francisco.eloy@fatec.sp.gov.br::ec5ac4ec-68f4-48bb-a4f1-9d67ae6bac78" providerId="AD" clId="Web-{82A4C90A-8AA4-8362-601E-AB7ED34D4E19}" dt="2024-10-10T22:06:43.931" v="150"/>
        <pc:sldMkLst>
          <pc:docMk/>
          <pc:sldMk cId="3462473661" sldId="282"/>
        </pc:sldMkLst>
      </pc:sldChg>
      <pc:sldChg chg="delSp new del mod modClrScheme chgLayout">
        <pc:chgData name="FRANCISCO ADÃO ELOY JUNIOR" userId="S::francisco.eloy@fatec.sp.gov.br::ec5ac4ec-68f4-48bb-a4f1-9d67ae6bac78" providerId="AD" clId="Web-{82A4C90A-8AA4-8362-601E-AB7ED34D4E19}" dt="2024-10-10T20:52:14.508" v="29"/>
        <pc:sldMkLst>
          <pc:docMk/>
          <pc:sldMk cId="4239936322" sldId="2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7"/>
        <pc:sldMkLst>
          <pc:docMk/>
          <pc:sldMk cId="3417647469" sldId="30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8"/>
        <pc:sldMkLst>
          <pc:docMk/>
          <pc:sldMk cId="294280869" sldId="30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9"/>
        <pc:sldMkLst>
          <pc:docMk/>
          <pc:sldMk cId="3472255789" sldId="30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0"/>
        <pc:sldMkLst>
          <pc:docMk/>
          <pc:sldMk cId="735903905" sldId="3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1"/>
        <pc:sldMkLst>
          <pc:docMk/>
          <pc:sldMk cId="221412430" sldId="3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2"/>
        <pc:sldMkLst>
          <pc:docMk/>
          <pc:sldMk cId="3282127070" sldId="3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3"/>
        <pc:sldMkLst>
          <pc:docMk/>
          <pc:sldMk cId="3387094535" sldId="3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4"/>
        <pc:sldMkLst>
          <pc:docMk/>
          <pc:sldMk cId="658728969" sldId="3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5"/>
        <pc:sldMkLst>
          <pc:docMk/>
          <pc:sldMk cId="329882197" sldId="3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6"/>
        <pc:sldMkLst>
          <pc:docMk/>
          <pc:sldMk cId="1581480728" sldId="3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7"/>
        <pc:sldMkLst>
          <pc:docMk/>
          <pc:sldMk cId="2086125845" sldId="3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8"/>
        <pc:sldMkLst>
          <pc:docMk/>
          <pc:sldMk cId="2649698820" sldId="3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9"/>
        <pc:sldMkLst>
          <pc:docMk/>
          <pc:sldMk cId="3859799563" sldId="3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0"/>
        <pc:sldMkLst>
          <pc:docMk/>
          <pc:sldMk cId="2218368400" sldId="3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1"/>
        <pc:sldMkLst>
          <pc:docMk/>
          <pc:sldMk cId="2014965770" sldId="3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2"/>
        <pc:sldMkLst>
          <pc:docMk/>
          <pc:sldMk cId="915539751" sldId="3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4"/>
        <pc:sldMkLst>
          <pc:docMk/>
          <pc:sldMk cId="3071907474" sldId="3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45" v="35"/>
        <pc:sldMkLst>
          <pc:docMk/>
          <pc:sldMk cId="2592091933" sldId="32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9"/>
        <pc:sldMkLst>
          <pc:docMk/>
          <pc:sldMk cId="805388148" sldId="325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8"/>
        <pc:sldMkLst>
          <pc:docMk/>
          <pc:sldMk cId="1126195371" sldId="32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7"/>
        <pc:sldMkLst>
          <pc:docMk/>
          <pc:sldMk cId="9840401" sldId="3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0"/>
        <pc:sldMkLst>
          <pc:docMk/>
          <pc:sldMk cId="947717322" sldId="3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1"/>
        <pc:sldMkLst>
          <pc:docMk/>
          <pc:sldMk cId="3191697144" sldId="3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2"/>
        <pc:sldMkLst>
          <pc:docMk/>
          <pc:sldMk cId="3249501352" sldId="3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3"/>
        <pc:sldMkLst>
          <pc:docMk/>
          <pc:sldMk cId="3880157590" sldId="33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4"/>
        <pc:sldMkLst>
          <pc:docMk/>
          <pc:sldMk cId="2684013266" sldId="33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5"/>
        <pc:sldMkLst>
          <pc:docMk/>
          <pc:sldMk cId="2878886697" sldId="33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6"/>
        <pc:sldMkLst>
          <pc:docMk/>
          <pc:sldMk cId="1745636320" sldId="33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7"/>
        <pc:sldMkLst>
          <pc:docMk/>
          <pc:sldMk cId="2036645905" sldId="33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8"/>
        <pc:sldMkLst>
          <pc:docMk/>
          <pc:sldMk cId="1326818183" sldId="33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39"/>
        <pc:sldMkLst>
          <pc:docMk/>
          <pc:sldMk cId="1680854091" sldId="33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0"/>
        <pc:sldMkLst>
          <pc:docMk/>
          <pc:sldMk cId="303722469" sldId="33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1"/>
        <pc:sldMkLst>
          <pc:docMk/>
          <pc:sldMk cId="2968296232" sldId="33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2"/>
        <pc:sldMkLst>
          <pc:docMk/>
          <pc:sldMk cId="2652431202" sldId="34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3"/>
        <pc:sldMkLst>
          <pc:docMk/>
          <pc:sldMk cId="2162799701" sldId="34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4"/>
        <pc:sldMkLst>
          <pc:docMk/>
          <pc:sldMk cId="4233295085" sldId="34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5"/>
        <pc:sldMkLst>
          <pc:docMk/>
          <pc:sldMk cId="4204594973" sldId="34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6"/>
        <pc:sldMkLst>
          <pc:docMk/>
          <pc:sldMk cId="2460264093" sldId="34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7"/>
        <pc:sldMkLst>
          <pc:docMk/>
          <pc:sldMk cId="737895926" sldId="34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6"/>
        <pc:sldMkLst>
          <pc:docMk/>
          <pc:sldMk cId="2439418121" sldId="35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7"/>
        <pc:sldMkLst>
          <pc:docMk/>
          <pc:sldMk cId="2791947093" sldId="35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8"/>
        <pc:sldMkLst>
          <pc:docMk/>
          <pc:sldMk cId="3591778030" sldId="35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0"/>
        <pc:sldMkLst>
          <pc:docMk/>
          <pc:sldMk cId="106922896" sldId="35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1"/>
        <pc:sldMkLst>
          <pc:docMk/>
          <pc:sldMk cId="1573020249" sldId="35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80"/>
        <pc:sldMkLst>
          <pc:docMk/>
          <pc:sldMk cId="2434431358" sldId="35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2"/>
        <pc:sldMkLst>
          <pc:docMk/>
          <pc:sldMk cId="136264905" sldId="35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3"/>
        <pc:sldMkLst>
          <pc:docMk/>
          <pc:sldMk cId="431506573" sldId="35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2"/>
        <pc:sldMkLst>
          <pc:docMk/>
          <pc:sldMk cId="2970552065" sldId="3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9"/>
        <pc:sldMkLst>
          <pc:docMk/>
          <pc:sldMk cId="2545404692" sldId="3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1"/>
        <pc:sldMkLst>
          <pc:docMk/>
          <pc:sldMk cId="2284311736" sldId="36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2"/>
        <pc:sldMkLst>
          <pc:docMk/>
          <pc:sldMk cId="1918747585" sldId="36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3"/>
        <pc:sldMkLst>
          <pc:docMk/>
          <pc:sldMk cId="2605931826" sldId="37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4"/>
        <pc:sldMkLst>
          <pc:docMk/>
          <pc:sldMk cId="3214545618" sldId="37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5"/>
        <pc:sldMkLst>
          <pc:docMk/>
          <pc:sldMk cId="2558947547" sldId="37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6"/>
        <pc:sldMkLst>
          <pc:docMk/>
          <pc:sldMk cId="1058296840" sldId="37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7"/>
        <pc:sldMkLst>
          <pc:docMk/>
          <pc:sldMk cId="2137299637" sldId="37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8"/>
        <pc:sldMkLst>
          <pc:docMk/>
          <pc:sldMk cId="2085603285" sldId="37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9"/>
        <pc:sldMkLst>
          <pc:docMk/>
          <pc:sldMk cId="3762497793" sldId="37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0"/>
        <pc:sldMkLst>
          <pc:docMk/>
          <pc:sldMk cId="535037540" sldId="37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2"/>
        <pc:sldMkLst>
          <pc:docMk/>
          <pc:sldMk cId="158616333" sldId="37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1"/>
        <pc:sldMkLst>
          <pc:docMk/>
          <pc:sldMk cId="1574561309" sldId="37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3"/>
        <pc:sldMkLst>
          <pc:docMk/>
          <pc:sldMk cId="1022251845" sldId="38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4"/>
        <pc:sldMkLst>
          <pc:docMk/>
          <pc:sldMk cId="2254210236" sldId="38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5"/>
        <pc:sldMkLst>
          <pc:docMk/>
          <pc:sldMk cId="1669548161" sldId="38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6"/>
        <pc:sldMkLst>
          <pc:docMk/>
          <pc:sldMk cId="3312274010" sldId="3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7"/>
        <pc:sldMkLst>
          <pc:docMk/>
          <pc:sldMk cId="1463512477" sldId="38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8"/>
        <pc:sldMkLst>
          <pc:docMk/>
          <pc:sldMk cId="747806270" sldId="38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59"/>
        <pc:sldMkLst>
          <pc:docMk/>
          <pc:sldMk cId="2749438004" sldId="38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0"/>
        <pc:sldMkLst>
          <pc:docMk/>
          <pc:sldMk cId="2324372261" sldId="38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1"/>
        <pc:sldMkLst>
          <pc:docMk/>
          <pc:sldMk cId="3561994099" sldId="38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3"/>
        <pc:sldMkLst>
          <pc:docMk/>
          <pc:sldMk cId="1119414748" sldId="38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4"/>
        <pc:sldMkLst>
          <pc:docMk/>
          <pc:sldMk cId="429414004" sldId="39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5"/>
        <pc:sldMkLst>
          <pc:docMk/>
          <pc:sldMk cId="586759917" sldId="39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6"/>
        <pc:sldMkLst>
          <pc:docMk/>
          <pc:sldMk cId="2391634161" sldId="39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7"/>
        <pc:sldMkLst>
          <pc:docMk/>
          <pc:sldMk cId="4024327059" sldId="39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8"/>
        <pc:sldMkLst>
          <pc:docMk/>
          <pc:sldMk cId="2865785388" sldId="39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9"/>
        <pc:sldMkLst>
          <pc:docMk/>
          <pc:sldMk cId="1422311126" sldId="39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70"/>
        <pc:sldMkLst>
          <pc:docMk/>
          <pc:sldMk cId="2805735383" sldId="39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2"/>
        <pc:sldMkLst>
          <pc:docMk/>
          <pc:sldMk cId="4024154948" sldId="39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3"/>
        <pc:sldMkLst>
          <pc:docMk/>
          <pc:sldMk cId="3500801642" sldId="39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4"/>
        <pc:sldMkLst>
          <pc:docMk/>
          <pc:sldMk cId="704235607" sldId="39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7"/>
        <pc:sldMkLst>
          <pc:docMk/>
          <pc:sldMk cId="3697544607" sldId="40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8"/>
        <pc:sldMkLst>
          <pc:docMk/>
          <pc:sldMk cId="2927091205" sldId="40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9"/>
        <pc:sldMkLst>
          <pc:docMk/>
          <pc:sldMk cId="1769402602" sldId="40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4"/>
        <pc:sldMkLst>
          <pc:docMk/>
          <pc:sldMk cId="2127326837" sldId="4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5"/>
        <pc:sldMkLst>
          <pc:docMk/>
          <pc:sldMk cId="2806647795" sldId="4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6"/>
        <pc:sldMkLst>
          <pc:docMk/>
          <pc:sldMk cId="3163629131" sldId="4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7"/>
        <pc:sldMkLst>
          <pc:docMk/>
          <pc:sldMk cId="3239449796" sldId="4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8"/>
        <pc:sldMkLst>
          <pc:docMk/>
          <pc:sldMk cId="3871217115" sldId="4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89"/>
        <pc:sldMkLst>
          <pc:docMk/>
          <pc:sldMk cId="4224423477" sldId="41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0"/>
        <pc:sldMkLst>
          <pc:docMk/>
          <pc:sldMk cId="2397922436" sldId="4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1"/>
        <pc:sldMkLst>
          <pc:docMk/>
          <pc:sldMk cId="1989555775" sldId="4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2"/>
        <pc:sldMkLst>
          <pc:docMk/>
          <pc:sldMk cId="4043615005" sldId="4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3"/>
        <pc:sldMkLst>
          <pc:docMk/>
          <pc:sldMk cId="683044316" sldId="4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4"/>
        <pc:sldMkLst>
          <pc:docMk/>
          <pc:sldMk cId="2809060840" sldId="4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5"/>
        <pc:sldMkLst>
          <pc:docMk/>
          <pc:sldMk cId="188038719" sldId="4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6"/>
        <pc:sldMkLst>
          <pc:docMk/>
          <pc:sldMk cId="3109882733" sldId="4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7"/>
        <pc:sldMkLst>
          <pc:docMk/>
          <pc:sldMk cId="2008994965" sldId="4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8"/>
        <pc:sldMkLst>
          <pc:docMk/>
          <pc:sldMk cId="3458325716" sldId="4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9"/>
        <pc:sldMkLst>
          <pc:docMk/>
          <pc:sldMk cId="4137513714" sldId="42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100"/>
        <pc:sldMkLst>
          <pc:docMk/>
          <pc:sldMk cId="4256485952" sldId="42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1"/>
        <pc:sldMkLst>
          <pc:docMk/>
          <pc:sldMk cId="1544560262" sldId="42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2"/>
        <pc:sldMkLst>
          <pc:docMk/>
          <pc:sldMk cId="1004515212" sldId="42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3"/>
        <pc:sldMkLst>
          <pc:docMk/>
          <pc:sldMk cId="4179269325" sldId="4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4"/>
        <pc:sldMkLst>
          <pc:docMk/>
          <pc:sldMk cId="1015539495" sldId="4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5"/>
        <pc:sldMkLst>
          <pc:docMk/>
          <pc:sldMk cId="2397567625" sldId="4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6"/>
        <pc:sldMkLst>
          <pc:docMk/>
          <pc:sldMk cId="3262143203" sldId="4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5"/>
        <pc:sldMkLst>
          <pc:docMk/>
          <pc:sldMk cId="2110227163" sldId="4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3"/>
        <pc:sldMkLst>
          <pc:docMk/>
          <pc:sldMk cId="1211531072" sldId="46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5"/>
        <pc:sldMkLst>
          <pc:docMk/>
          <pc:sldMk cId="1386109568" sldId="46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80" v="340"/>
        <pc:sldMkLst>
          <pc:docMk/>
          <pc:sldMk cId="1731352234" sldId="4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6"/>
        <pc:sldMkLst>
          <pc:docMk/>
          <pc:sldMk cId="385519143" sldId="53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0T23:31:17.655" v="336"/>
        <pc:sldMkLst>
          <pc:docMk/>
          <pc:sldMk cId="586811925" sldId="535"/>
        </pc:sldMkLst>
      </pc:sldChg>
      <pc:sldChg chg="modSp add replId">
        <pc:chgData name="FRANCISCO ADÃO ELOY JUNIOR" userId="S::francisco.eloy@fatec.sp.gov.br::ec5ac4ec-68f4-48bb-a4f1-9d67ae6bac78" providerId="AD" clId="Web-{82A4C90A-8AA4-8362-601E-AB7ED34D4E19}" dt="2024-10-10T22:06:39.415" v="149" actId="20577"/>
        <pc:sldMkLst>
          <pc:docMk/>
          <pc:sldMk cId="3080385034" sldId="536"/>
        </pc:sldMkLst>
      </pc:sldChg>
      <pc:sldChg chg="addSp delSp modSp new">
        <pc:chgData name="FRANCISCO ADÃO ELOY JUNIOR" userId="S::francisco.eloy@fatec.sp.gov.br::ec5ac4ec-68f4-48bb-a4f1-9d67ae6bac78" providerId="AD" clId="Web-{82A4C90A-8AA4-8362-601E-AB7ED34D4E19}" dt="2024-10-10T22:31:30.088" v="322"/>
        <pc:sldMkLst>
          <pc:docMk/>
          <pc:sldMk cId="2517451448" sldId="537"/>
        </pc:sldMkLst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01.907" v="331"/>
        <pc:sldMkLst>
          <pc:docMk/>
          <pc:sldMk cId="3969416152" sldId="538"/>
        </pc:sldMkLst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14.110" v="333"/>
        <pc:sldMkLst>
          <pc:docMk/>
          <pc:sldMk cId="2905346366" sldId="539"/>
        </pc:sldMkLst>
      </pc:sldChg>
      <pc:sldMasterChg chg="addSldLayout">
        <pc:chgData name="FRANCISCO ADÃO ELOY JUNIOR" userId="S::francisco.eloy@fatec.sp.gov.br::ec5ac4ec-68f4-48bb-a4f1-9d67ae6bac78" providerId="AD" clId="Web-{82A4C90A-8AA4-8362-601E-AB7ED34D4E19}" dt="2024-10-10T22:06:04.945" v="35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82A4C90A-8AA4-8362-601E-AB7ED34D4E19}" dt="2024-10-10T22:06:04.945" v="35"/>
          <pc:sldLayoutMkLst>
            <pc:docMk/>
            <pc:sldMasterMk cId="1107139545" sldId="2147483661"/>
            <pc:sldLayoutMk cId="3858165605" sldId="2147483674"/>
          </pc:sldLayoutMkLst>
        </pc:sldLayoutChg>
      </pc:sldMasterChg>
    </pc:docChg>
  </pc:docChgLst>
  <pc:docChgLst>
    <pc:chgData name="FRANCISCO ADÃO ELOY JUNIOR" userId="ec5ac4ec-68f4-48bb-a4f1-9d67ae6bac78" providerId="ADAL" clId="{8C7AC879-44E0-1E48-B8F2-D34203EE92BE}"/>
    <pc:docChg chg="undo custSel addSld delSld modSld sldOrd delSection modSection">
      <pc:chgData name="FRANCISCO ADÃO ELOY JUNIOR" userId="ec5ac4ec-68f4-48bb-a4f1-9d67ae6bac78" providerId="ADAL" clId="{8C7AC879-44E0-1E48-B8F2-D34203EE92BE}" dt="2024-11-08T16:43:32.040" v="354" actId="20577"/>
      <pc:docMkLst>
        <pc:docMk/>
      </pc:docMkLst>
      <pc:sldChg chg="modSp">
        <pc:chgData name="FRANCISCO ADÃO ELOY JUNIOR" userId="ec5ac4ec-68f4-48bb-a4f1-9d67ae6bac78" providerId="ADAL" clId="{8C7AC879-44E0-1E48-B8F2-D34203EE92BE}" dt="2024-11-08T16:30:15.288" v="348" actId="113"/>
        <pc:sldMkLst>
          <pc:docMk/>
          <pc:sldMk cId="921526662" sldId="256"/>
        </pc:sldMkLst>
        <pc:spChg chg="mod">
          <ac:chgData name="FRANCISCO ADÃO ELOY JUNIOR" userId="ec5ac4ec-68f4-48bb-a4f1-9d67ae6bac78" providerId="ADAL" clId="{8C7AC879-44E0-1E48-B8F2-D34203EE92BE}" dt="2024-11-08T16:30:15.288" v="348" actId="113"/>
          <ac:spMkLst>
            <pc:docMk/>
            <pc:sldMk cId="921526662" sldId="256"/>
            <ac:spMk id="7" creationId="{D0733812-DAF2-8854-AC6A-D20D22E420E5}"/>
          </ac:spMkLst>
        </pc:spChg>
      </pc:sldChg>
      <pc:sldChg chg="addSp delSp modSp add del">
        <pc:chgData name="FRANCISCO ADÃO ELOY JUNIOR" userId="ec5ac4ec-68f4-48bb-a4f1-9d67ae6bac78" providerId="ADAL" clId="{8C7AC879-44E0-1E48-B8F2-D34203EE92BE}" dt="2024-11-06T14:15:07.353" v="25" actId="2696"/>
        <pc:sldMkLst>
          <pc:docMk/>
          <pc:sldMk cId="1428166337" sldId="264"/>
        </pc:sldMkLst>
      </pc:sldChg>
      <pc:sldChg chg="add del">
        <pc:chgData name="FRANCISCO ADÃO ELOY JUNIOR" userId="ec5ac4ec-68f4-48bb-a4f1-9d67ae6bac78" providerId="ADAL" clId="{8C7AC879-44E0-1E48-B8F2-D34203EE92BE}" dt="2024-11-06T14:14:48.930" v="13" actId="2696"/>
        <pc:sldMkLst>
          <pc:docMk/>
          <pc:sldMk cId="1886328754" sldId="26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598330824" sldId="52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940837758" sldId="52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814417520" sldId="530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4021614824" sldId="531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591614755" sldId="532"/>
        </pc:sldMkLst>
      </pc:sldChg>
      <pc:sldChg chg="modSp add">
        <pc:chgData name="FRANCISCO ADÃO ELOY JUNIOR" userId="ec5ac4ec-68f4-48bb-a4f1-9d67ae6bac78" providerId="ADAL" clId="{8C7AC879-44E0-1E48-B8F2-D34203EE92BE}" dt="2024-11-05T20:20:40.801" v="5" actId="27636"/>
        <pc:sldMkLst>
          <pc:docMk/>
          <pc:sldMk cId="4276182227" sldId="533"/>
        </pc:sldMkLst>
        <pc:spChg chg="mod">
          <ac:chgData name="FRANCISCO ADÃO ELOY JUNIOR" userId="ec5ac4ec-68f4-48bb-a4f1-9d67ae6bac78" providerId="ADAL" clId="{8C7AC879-44E0-1E48-B8F2-D34203EE92BE}" dt="2024-11-05T20:20:40.801" v="5" actId="27636"/>
          <ac:spMkLst>
            <pc:docMk/>
            <pc:sldMk cId="4276182227" sldId="533"/>
            <ac:spMk id="21506" creationId="{00000000-0000-0000-0000-000000000000}"/>
          </ac:spMkLst>
        </pc:spChg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529008657" sldId="53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199076894" sldId="536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4212840428" sldId="53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762936390" sldId="538"/>
        </pc:sldMkLst>
      </pc:sldChg>
      <pc:sldChg chg="modSp add">
        <pc:chgData name="FRANCISCO ADÃO ELOY JUNIOR" userId="ec5ac4ec-68f4-48bb-a4f1-9d67ae6bac78" providerId="ADAL" clId="{8C7AC879-44E0-1E48-B8F2-D34203EE92BE}" dt="2024-11-06T14:25:00.020" v="168" actId="20577"/>
        <pc:sldMkLst>
          <pc:docMk/>
          <pc:sldMk cId="3900152654" sldId="539"/>
        </pc:sldMkLst>
        <pc:spChg chg="mod">
          <ac:chgData name="FRANCISCO ADÃO ELOY JUNIOR" userId="ec5ac4ec-68f4-48bb-a4f1-9d67ae6bac78" providerId="ADAL" clId="{8C7AC879-44E0-1E48-B8F2-D34203EE92BE}" dt="2024-11-06T14:25:00.020" v="168" actId="20577"/>
          <ac:spMkLst>
            <pc:docMk/>
            <pc:sldMk cId="3900152654" sldId="539"/>
            <ac:spMk id="21506" creationId="{00000000-0000-0000-0000-000000000000}"/>
          </ac:spMkLst>
        </pc:spChg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145384405" sldId="540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369244408" sldId="541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488170066" sldId="542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904738344" sldId="543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165889825" sldId="544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761792955" sldId="54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960469834" sldId="546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626900720" sldId="54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172073774" sldId="54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979099639" sldId="54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486059783" sldId="550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502210066" sldId="551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660251190" sldId="552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312921185" sldId="559"/>
        </pc:sldMkLst>
      </pc:sldChg>
      <pc:sldChg chg="modSp add">
        <pc:chgData name="FRANCISCO ADÃO ELOY JUNIOR" userId="ec5ac4ec-68f4-48bb-a4f1-9d67ae6bac78" providerId="ADAL" clId="{8C7AC879-44E0-1E48-B8F2-D34203EE92BE}" dt="2024-11-05T20:20:40.971" v="6" actId="27636"/>
        <pc:sldMkLst>
          <pc:docMk/>
          <pc:sldMk cId="35879864" sldId="560"/>
        </pc:sldMkLst>
        <pc:spChg chg="mod">
          <ac:chgData name="FRANCISCO ADÃO ELOY JUNIOR" userId="ec5ac4ec-68f4-48bb-a4f1-9d67ae6bac78" providerId="ADAL" clId="{8C7AC879-44E0-1E48-B8F2-D34203EE92BE}" dt="2024-11-05T20:20:40.971" v="6" actId="27636"/>
          <ac:spMkLst>
            <pc:docMk/>
            <pc:sldMk cId="35879864" sldId="560"/>
            <ac:spMk id="21506" creationId="{00000000-0000-0000-0000-000000000000}"/>
          </ac:spMkLst>
        </pc:spChg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152235200" sldId="561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246834061" sldId="562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49685097" sldId="563"/>
        </pc:sldMkLst>
      </pc:sldChg>
      <pc:sldChg chg="add del">
        <pc:chgData name="FRANCISCO ADÃO ELOY JUNIOR" userId="ec5ac4ec-68f4-48bb-a4f1-9d67ae6bac78" providerId="ADAL" clId="{8C7AC879-44E0-1E48-B8F2-D34203EE92BE}" dt="2024-11-06T18:41:49.280" v="170" actId="2696"/>
        <pc:sldMkLst>
          <pc:docMk/>
          <pc:sldMk cId="1269695926" sldId="564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093118301" sldId="56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781613630" sldId="566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253626185" sldId="56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488999825" sldId="56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951848212" sldId="56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332193719" sldId="570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833287304" sldId="571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610813942" sldId="572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505180738" sldId="573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51935770" sldId="574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864905535" sldId="575"/>
        </pc:sldMkLst>
      </pc:sldChg>
      <pc:sldChg chg="modSp add">
        <pc:chgData name="FRANCISCO ADÃO ELOY JUNIOR" userId="ec5ac4ec-68f4-48bb-a4f1-9d67ae6bac78" providerId="ADAL" clId="{8C7AC879-44E0-1E48-B8F2-D34203EE92BE}" dt="2024-11-05T20:20:41.122" v="7" actId="27636"/>
        <pc:sldMkLst>
          <pc:docMk/>
          <pc:sldMk cId="3096807276" sldId="576"/>
        </pc:sldMkLst>
        <pc:spChg chg="mod">
          <ac:chgData name="FRANCISCO ADÃO ELOY JUNIOR" userId="ec5ac4ec-68f4-48bb-a4f1-9d67ae6bac78" providerId="ADAL" clId="{8C7AC879-44E0-1E48-B8F2-D34203EE92BE}" dt="2024-11-05T20:20:41.122" v="7" actId="27636"/>
          <ac:spMkLst>
            <pc:docMk/>
            <pc:sldMk cId="3096807276" sldId="576"/>
            <ac:spMk id="21506" creationId="{00000000-0000-0000-0000-000000000000}"/>
          </ac:spMkLst>
        </pc:spChg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68651228" sldId="57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242121943" sldId="57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081552942" sldId="57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877667716" sldId="580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679171796" sldId="582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851384870" sldId="583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242199924" sldId="584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185854036" sldId="58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664198094" sldId="586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917869441" sldId="58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4019862197" sldId="58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84274875" sldId="58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198475621" sldId="590"/>
        </pc:sldMkLst>
      </pc:sldChg>
      <pc:sldChg chg="addSp delSp modSp add">
        <pc:chgData name="FRANCISCO ADÃO ELOY JUNIOR" userId="ec5ac4ec-68f4-48bb-a4f1-9d67ae6bac78" providerId="ADAL" clId="{8C7AC879-44E0-1E48-B8F2-D34203EE92BE}" dt="2024-11-07T02:17:35.313" v="323" actId="478"/>
        <pc:sldMkLst>
          <pc:docMk/>
          <pc:sldMk cId="2645001694" sldId="592"/>
        </pc:sldMkLst>
        <pc:picChg chg="add del mod">
          <ac:chgData name="FRANCISCO ADÃO ELOY JUNIOR" userId="ec5ac4ec-68f4-48bb-a4f1-9d67ae6bac78" providerId="ADAL" clId="{8C7AC879-44E0-1E48-B8F2-D34203EE92BE}" dt="2024-11-07T02:17:35.313" v="323" actId="478"/>
          <ac:picMkLst>
            <pc:docMk/>
            <pc:sldMk cId="2645001694" sldId="592"/>
            <ac:picMk id="1026" creationId="{8FA99681-8DEC-F545-89D4-6A030890D42F}"/>
          </ac:picMkLst>
        </pc:picChg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273586150" sldId="593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7546826" sldId="594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234748768" sldId="595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325727902" sldId="596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956695718" sldId="597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3822117310" sldId="598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109552980" sldId="599"/>
        </pc:sldMkLst>
      </pc:sldChg>
      <pc:sldChg chg="add">
        <pc:chgData name="FRANCISCO ADÃO ELOY JUNIOR" userId="ec5ac4ec-68f4-48bb-a4f1-9d67ae6bac78" providerId="ADAL" clId="{8C7AC879-44E0-1E48-B8F2-D34203EE92BE}" dt="2024-11-05T20:20:40.019" v="4"/>
        <pc:sldMkLst>
          <pc:docMk/>
          <pc:sldMk cId="707814955" sldId="600"/>
        </pc:sldMkLst>
      </pc:sldChg>
      <pc:sldChg chg="modSp add">
        <pc:chgData name="FRANCISCO ADÃO ELOY JUNIOR" userId="ec5ac4ec-68f4-48bb-a4f1-9d67ae6bac78" providerId="ADAL" clId="{8C7AC879-44E0-1E48-B8F2-D34203EE92BE}" dt="2024-11-06T18:42:04.702" v="194" actId="20577"/>
        <pc:sldMkLst>
          <pc:docMk/>
          <pc:sldMk cId="423395807" sldId="601"/>
        </pc:sldMkLst>
        <pc:spChg chg="mod">
          <ac:chgData name="FRANCISCO ADÃO ELOY JUNIOR" userId="ec5ac4ec-68f4-48bb-a4f1-9d67ae6bac78" providerId="ADAL" clId="{8C7AC879-44E0-1E48-B8F2-D34203EE92BE}" dt="2024-11-06T18:42:04.702" v="194" actId="20577"/>
          <ac:spMkLst>
            <pc:docMk/>
            <pc:sldMk cId="423395807" sldId="601"/>
            <ac:spMk id="2" creationId="{B885A6AA-D81C-6E01-58E6-D7ED9233D9A6}"/>
          </ac:spMkLst>
        </pc:spChg>
        <pc:spChg chg="mod">
          <ac:chgData name="FRANCISCO ADÃO ELOY JUNIOR" userId="ec5ac4ec-68f4-48bb-a4f1-9d67ae6bac78" providerId="ADAL" clId="{8C7AC879-44E0-1E48-B8F2-D34203EE92BE}" dt="2024-11-06T14:14:53.415" v="14" actId="20577"/>
          <ac:spMkLst>
            <pc:docMk/>
            <pc:sldMk cId="423395807" sldId="601"/>
            <ac:spMk id="7" creationId="{D0733812-DAF2-8854-AC6A-D20D22E420E5}"/>
          </ac:spMkLst>
        </pc:spChg>
      </pc:sldChg>
      <pc:sldChg chg="modSp add">
        <pc:chgData name="FRANCISCO ADÃO ELOY JUNIOR" userId="ec5ac4ec-68f4-48bb-a4f1-9d67ae6bac78" providerId="ADAL" clId="{8C7AC879-44E0-1E48-B8F2-D34203EE92BE}" dt="2024-11-06T18:42:16.357" v="209" actId="20577"/>
        <pc:sldMkLst>
          <pc:docMk/>
          <pc:sldMk cId="1184491411" sldId="602"/>
        </pc:sldMkLst>
        <pc:spChg chg="mod">
          <ac:chgData name="FRANCISCO ADÃO ELOY JUNIOR" userId="ec5ac4ec-68f4-48bb-a4f1-9d67ae6bac78" providerId="ADAL" clId="{8C7AC879-44E0-1E48-B8F2-D34203EE92BE}" dt="2024-11-06T18:42:16.357" v="209" actId="20577"/>
          <ac:spMkLst>
            <pc:docMk/>
            <pc:sldMk cId="1184491411" sldId="602"/>
            <ac:spMk id="2" creationId="{B885A6AA-D81C-6E01-58E6-D7ED9233D9A6}"/>
          </ac:spMkLst>
        </pc:spChg>
      </pc:sldChg>
      <pc:sldChg chg="addSp delSp add modTransition">
        <pc:chgData name="FRANCISCO ADÃO ELOY JUNIOR" userId="ec5ac4ec-68f4-48bb-a4f1-9d67ae6bac78" providerId="ADAL" clId="{8C7AC879-44E0-1E48-B8F2-D34203EE92BE}" dt="2024-11-07T00:12:05.722" v="213"/>
        <pc:sldMkLst>
          <pc:docMk/>
          <pc:sldMk cId="3862061557" sldId="603"/>
        </pc:sldMkLst>
        <pc:spChg chg="del">
          <ac:chgData name="FRANCISCO ADÃO ELOY JUNIOR" userId="ec5ac4ec-68f4-48bb-a4f1-9d67ae6bac78" providerId="ADAL" clId="{8C7AC879-44E0-1E48-B8F2-D34203EE92BE}" dt="2024-11-07T00:11:55.998" v="211" actId="478"/>
          <ac:spMkLst>
            <pc:docMk/>
            <pc:sldMk cId="3862061557" sldId="603"/>
            <ac:spMk id="2" creationId="{572CE01C-E408-0E40-A5C8-F02E53EEB09E}"/>
          </ac:spMkLst>
        </pc:spChg>
        <pc:spChg chg="del">
          <ac:chgData name="FRANCISCO ADÃO ELOY JUNIOR" userId="ec5ac4ec-68f4-48bb-a4f1-9d67ae6bac78" providerId="ADAL" clId="{8C7AC879-44E0-1E48-B8F2-D34203EE92BE}" dt="2024-11-07T00:11:55.998" v="211" actId="478"/>
          <ac:spMkLst>
            <pc:docMk/>
            <pc:sldMk cId="3862061557" sldId="603"/>
            <ac:spMk id="3" creationId="{1B6C4F56-BCB7-D143-BD30-17BB1C218B98}"/>
          </ac:spMkLst>
        </pc:spChg>
        <pc:picChg chg="add">
          <ac:chgData name="FRANCISCO ADÃO ELOY JUNIOR" userId="ec5ac4ec-68f4-48bb-a4f1-9d67ae6bac78" providerId="ADAL" clId="{8C7AC879-44E0-1E48-B8F2-D34203EE92BE}" dt="2024-11-07T00:11:56.914" v="212"/>
          <ac:picMkLst>
            <pc:docMk/>
            <pc:sldMk cId="3862061557" sldId="603"/>
            <ac:picMk id="4" creationId="{CBCD1265-D618-5C40-B1A4-3A02678BA258}"/>
          </ac:picMkLst>
        </pc:picChg>
      </pc:sldChg>
      <pc:sldChg chg="modSp add ord">
        <pc:chgData name="FRANCISCO ADÃO ELOY JUNIOR" userId="ec5ac4ec-68f4-48bb-a4f1-9d67ae6bac78" providerId="ADAL" clId="{8C7AC879-44E0-1E48-B8F2-D34203EE92BE}" dt="2024-11-07T00:14:44.764" v="233" actId="20577"/>
        <pc:sldMkLst>
          <pc:docMk/>
          <pc:sldMk cId="3754240748" sldId="604"/>
        </pc:sldMkLst>
        <pc:spChg chg="mod">
          <ac:chgData name="FRANCISCO ADÃO ELOY JUNIOR" userId="ec5ac4ec-68f4-48bb-a4f1-9d67ae6bac78" providerId="ADAL" clId="{8C7AC879-44E0-1E48-B8F2-D34203EE92BE}" dt="2024-11-07T00:14:44.764" v="233" actId="20577"/>
          <ac:spMkLst>
            <pc:docMk/>
            <pc:sldMk cId="3754240748" sldId="604"/>
            <ac:spMk id="2" creationId="{B885A6AA-D81C-6E01-58E6-D7ED9233D9A6}"/>
          </ac:spMkLst>
        </pc:spChg>
      </pc:sldChg>
      <pc:sldChg chg="del">
        <pc:chgData name="FRANCISCO ADÃO ELOY JUNIOR" userId="ec5ac4ec-68f4-48bb-a4f1-9d67ae6bac78" providerId="ADAL" clId="{8C7AC879-44E0-1E48-B8F2-D34203EE92BE}" dt="2024-11-07T01:30:20.054" v="264" actId="2696"/>
        <pc:sldMkLst>
          <pc:docMk/>
          <pc:sldMk cId="1160399829" sldId="615"/>
        </pc:sldMkLst>
      </pc:sldChg>
      <pc:sldChg chg="addSp delSp modSp add">
        <pc:chgData name="FRANCISCO ADÃO ELOY JUNIOR" userId="ec5ac4ec-68f4-48bb-a4f1-9d67ae6bac78" providerId="ADAL" clId="{8C7AC879-44E0-1E48-B8F2-D34203EE92BE}" dt="2024-11-07T02:16:01.400" v="315" actId="20577"/>
        <pc:sldMkLst>
          <pc:docMk/>
          <pc:sldMk cId="3195066731" sldId="624"/>
        </pc:sldMkLst>
        <pc:spChg chg="mod">
          <ac:chgData name="FRANCISCO ADÃO ELOY JUNIOR" userId="ec5ac4ec-68f4-48bb-a4f1-9d67ae6bac78" providerId="ADAL" clId="{8C7AC879-44E0-1E48-B8F2-D34203EE92BE}" dt="2024-11-07T02:16:01.400" v="315" actId="20577"/>
          <ac:spMkLst>
            <pc:docMk/>
            <pc:sldMk cId="3195066731" sldId="624"/>
            <ac:spMk id="2" creationId="{B885A6AA-D81C-6E01-58E6-D7ED9233D9A6}"/>
          </ac:spMkLst>
        </pc:spChg>
        <pc:spChg chg="add del mod">
          <ac:chgData name="FRANCISCO ADÃO ELOY JUNIOR" userId="ec5ac4ec-68f4-48bb-a4f1-9d67ae6bac78" providerId="ADAL" clId="{8C7AC879-44E0-1E48-B8F2-D34203EE92BE}" dt="2024-11-07T02:03:39.523" v="307" actId="478"/>
          <ac:spMkLst>
            <pc:docMk/>
            <pc:sldMk cId="3195066731" sldId="624"/>
            <ac:spMk id="4" creationId="{6ADAA667-A7FA-DD4A-9B7F-239A431EDACC}"/>
          </ac:spMkLst>
        </pc:spChg>
        <pc:spChg chg="mod">
          <ac:chgData name="FRANCISCO ADÃO ELOY JUNIOR" userId="ec5ac4ec-68f4-48bb-a4f1-9d67ae6bac78" providerId="ADAL" clId="{8C7AC879-44E0-1E48-B8F2-D34203EE92BE}" dt="2024-11-07T02:15:58.391" v="313" actId="20577"/>
          <ac:spMkLst>
            <pc:docMk/>
            <pc:sldMk cId="3195066731" sldId="624"/>
            <ac:spMk id="7" creationId="{D0733812-DAF2-8854-AC6A-D20D22E420E5}"/>
          </ac:spMkLst>
        </pc:spChg>
        <pc:picChg chg="add del">
          <ac:chgData name="FRANCISCO ADÃO ELOY JUNIOR" userId="ec5ac4ec-68f4-48bb-a4f1-9d67ae6bac78" providerId="ADAL" clId="{8C7AC879-44E0-1E48-B8F2-D34203EE92BE}" dt="2024-11-07T02:03:39.523" v="307" actId="478"/>
          <ac:picMkLst>
            <pc:docMk/>
            <pc:sldMk cId="3195066731" sldId="624"/>
            <ac:picMk id="10" creationId="{D773DB6E-119E-8F78-C044-3F37511D5537}"/>
          </ac:picMkLst>
        </pc:picChg>
      </pc:sldChg>
      <pc:sldChg chg="modSp">
        <pc:chgData name="FRANCISCO ADÃO ELOY JUNIOR" userId="ec5ac4ec-68f4-48bb-a4f1-9d67ae6bac78" providerId="ADAL" clId="{8C7AC879-44E0-1E48-B8F2-D34203EE92BE}" dt="2024-11-07T02:16:25.945" v="319" actId="20577"/>
        <pc:sldMkLst>
          <pc:docMk/>
          <pc:sldMk cId="2096412151" sldId="625"/>
        </pc:sldMkLst>
        <pc:spChg chg="mod">
          <ac:chgData name="FRANCISCO ADÃO ELOY JUNIOR" userId="ec5ac4ec-68f4-48bb-a4f1-9d67ae6bac78" providerId="ADAL" clId="{8C7AC879-44E0-1E48-B8F2-D34203EE92BE}" dt="2024-11-07T02:16:25.945" v="319" actId="20577"/>
          <ac:spMkLst>
            <pc:docMk/>
            <pc:sldMk cId="2096412151" sldId="625"/>
            <ac:spMk id="2" creationId="{B885A6AA-D81C-6E01-58E6-D7ED9233D9A6}"/>
          </ac:spMkLst>
        </pc:spChg>
      </pc:sldChg>
      <pc:sldChg chg="add del">
        <pc:chgData name="FRANCISCO ADÃO ELOY JUNIOR" userId="ec5ac4ec-68f4-48bb-a4f1-9d67ae6bac78" providerId="ADAL" clId="{8C7AC879-44E0-1E48-B8F2-D34203EE92BE}" dt="2024-11-07T02:02:07.378" v="267"/>
        <pc:sldMkLst>
          <pc:docMk/>
          <pc:sldMk cId="3925562872" sldId="625"/>
        </pc:sldMkLst>
      </pc:sldChg>
      <pc:sldChg chg="modSp add">
        <pc:chgData name="FRANCISCO ADÃO ELOY JUNIOR" userId="ec5ac4ec-68f4-48bb-a4f1-9d67ae6bac78" providerId="ADAL" clId="{8C7AC879-44E0-1E48-B8F2-D34203EE92BE}" dt="2024-11-07T02:18:38.748" v="326" actId="20577"/>
        <pc:sldMkLst>
          <pc:docMk/>
          <pc:sldMk cId="1603132363" sldId="626"/>
        </pc:sldMkLst>
        <pc:spChg chg="mod">
          <ac:chgData name="FRANCISCO ADÃO ELOY JUNIOR" userId="ec5ac4ec-68f4-48bb-a4f1-9d67ae6bac78" providerId="ADAL" clId="{8C7AC879-44E0-1E48-B8F2-D34203EE92BE}" dt="2024-11-07T02:18:38.748" v="326" actId="20577"/>
          <ac:spMkLst>
            <pc:docMk/>
            <pc:sldMk cId="1603132363" sldId="626"/>
            <ac:spMk id="2" creationId="{B885A6AA-D81C-6E01-58E6-D7ED9233D9A6}"/>
          </ac:spMkLst>
        </pc:spChg>
      </pc:sldChg>
      <pc:sldChg chg="modSp add">
        <pc:chgData name="FRANCISCO ADÃO ELOY JUNIOR" userId="ec5ac4ec-68f4-48bb-a4f1-9d67ae6bac78" providerId="ADAL" clId="{8C7AC879-44E0-1E48-B8F2-D34203EE92BE}" dt="2024-11-07T02:20:46.634" v="335" actId="20577"/>
        <pc:sldMkLst>
          <pc:docMk/>
          <pc:sldMk cId="2136088387" sldId="627"/>
        </pc:sldMkLst>
        <pc:spChg chg="mod">
          <ac:chgData name="FRANCISCO ADÃO ELOY JUNIOR" userId="ec5ac4ec-68f4-48bb-a4f1-9d67ae6bac78" providerId="ADAL" clId="{8C7AC879-44E0-1E48-B8F2-D34203EE92BE}" dt="2024-11-07T02:20:46.634" v="335" actId="20577"/>
          <ac:spMkLst>
            <pc:docMk/>
            <pc:sldMk cId="2136088387" sldId="627"/>
            <ac:spMk id="2" creationId="{B885A6AA-D81C-6E01-58E6-D7ED9233D9A6}"/>
          </ac:spMkLst>
        </pc:spChg>
      </pc:sldChg>
      <pc:sldChg chg="modSp add">
        <pc:chgData name="FRANCISCO ADÃO ELOY JUNIOR" userId="ec5ac4ec-68f4-48bb-a4f1-9d67ae6bac78" providerId="ADAL" clId="{8C7AC879-44E0-1E48-B8F2-D34203EE92BE}" dt="2024-11-07T02:23:34.058" v="340" actId="20577"/>
        <pc:sldMkLst>
          <pc:docMk/>
          <pc:sldMk cId="2158316903" sldId="628"/>
        </pc:sldMkLst>
        <pc:spChg chg="mod">
          <ac:chgData name="FRANCISCO ADÃO ELOY JUNIOR" userId="ec5ac4ec-68f4-48bb-a4f1-9d67ae6bac78" providerId="ADAL" clId="{8C7AC879-44E0-1E48-B8F2-D34203EE92BE}" dt="2024-11-07T02:23:34.058" v="340" actId="20577"/>
          <ac:spMkLst>
            <pc:docMk/>
            <pc:sldMk cId="2158316903" sldId="628"/>
            <ac:spMk id="2" creationId="{B885A6AA-D81C-6E01-58E6-D7ED9233D9A6}"/>
          </ac:spMkLst>
        </pc:spChg>
      </pc:sldChg>
      <pc:sldChg chg="modSp add">
        <pc:chgData name="FRANCISCO ADÃO ELOY JUNIOR" userId="ec5ac4ec-68f4-48bb-a4f1-9d67ae6bac78" providerId="ADAL" clId="{8C7AC879-44E0-1E48-B8F2-D34203EE92BE}" dt="2024-11-07T02:28:54.568" v="347" actId="20577"/>
        <pc:sldMkLst>
          <pc:docMk/>
          <pc:sldMk cId="784591785" sldId="629"/>
        </pc:sldMkLst>
        <pc:spChg chg="mod">
          <ac:chgData name="FRANCISCO ADÃO ELOY JUNIOR" userId="ec5ac4ec-68f4-48bb-a4f1-9d67ae6bac78" providerId="ADAL" clId="{8C7AC879-44E0-1E48-B8F2-D34203EE92BE}" dt="2024-11-07T02:28:54.568" v="347" actId="20577"/>
          <ac:spMkLst>
            <pc:docMk/>
            <pc:sldMk cId="784591785" sldId="629"/>
            <ac:spMk id="2" creationId="{B885A6AA-D81C-6E01-58E6-D7ED9233D9A6}"/>
          </ac:spMkLst>
        </pc:spChg>
      </pc:sldChg>
      <pc:sldChg chg="modSp add">
        <pc:chgData name="FRANCISCO ADÃO ELOY JUNIOR" userId="ec5ac4ec-68f4-48bb-a4f1-9d67ae6bac78" providerId="ADAL" clId="{8C7AC879-44E0-1E48-B8F2-D34203EE92BE}" dt="2024-11-08T16:43:32.040" v="354" actId="20577"/>
        <pc:sldMkLst>
          <pc:docMk/>
          <pc:sldMk cId="2190027623" sldId="630"/>
        </pc:sldMkLst>
        <pc:spChg chg="mod">
          <ac:chgData name="FRANCISCO ADÃO ELOY JUNIOR" userId="ec5ac4ec-68f4-48bb-a4f1-9d67ae6bac78" providerId="ADAL" clId="{8C7AC879-44E0-1E48-B8F2-D34203EE92BE}" dt="2024-11-08T16:43:29.553" v="353" actId="20577"/>
          <ac:spMkLst>
            <pc:docMk/>
            <pc:sldMk cId="2190027623" sldId="630"/>
            <ac:spMk id="2" creationId="{B885A6AA-D81C-6E01-58E6-D7ED9233D9A6}"/>
          </ac:spMkLst>
        </pc:spChg>
        <pc:spChg chg="mod">
          <ac:chgData name="FRANCISCO ADÃO ELOY JUNIOR" userId="ec5ac4ec-68f4-48bb-a4f1-9d67ae6bac78" providerId="ADAL" clId="{8C7AC879-44E0-1E48-B8F2-D34203EE92BE}" dt="2024-11-08T16:43:32.040" v="354" actId="20577"/>
          <ac:spMkLst>
            <pc:docMk/>
            <pc:sldMk cId="2190027623" sldId="630"/>
            <ac:spMk id="7" creationId="{D0733812-DAF2-8854-AC6A-D20D22E420E5}"/>
          </ac:spMkLst>
        </pc:spChg>
      </pc:sldChg>
      <pc:sldMasterChg chg="delSldLayout">
        <pc:chgData name="FRANCISCO ADÃO ELOY JUNIOR" userId="ec5ac4ec-68f4-48bb-a4f1-9d67ae6bac78" providerId="ADAL" clId="{8C7AC879-44E0-1E48-B8F2-D34203EE92BE}" dt="2024-11-06T18:41:49.300" v="171" actId="2696"/>
        <pc:sldMasterMkLst>
          <pc:docMk/>
          <pc:sldMasterMk cId="1107139545" sldId="2147483661"/>
        </pc:sldMasterMkLst>
        <pc:sldLayoutChg chg="del">
          <pc:chgData name="FRANCISCO ADÃO ELOY JUNIOR" userId="ec5ac4ec-68f4-48bb-a4f1-9d67ae6bac78" providerId="ADAL" clId="{8C7AC879-44E0-1E48-B8F2-D34203EE92BE}" dt="2024-11-06T18:41:49.300" v="171" actId="2696"/>
          <pc:sldLayoutMkLst>
            <pc:docMk/>
            <pc:sldMasterMk cId="1107139545" sldId="2147483661"/>
            <pc:sldLayoutMk cId="2967449159" sldId="2147483727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36FA755C-F36B-063D-FF35-CB4983C1DF59}"/>
    <pc:docChg chg="addSld modSld">
      <pc:chgData name="FRANCISCO ADÃO ELOY JUNIOR" userId="S::francisco.eloy@fatec.sp.gov.br::ec5ac4ec-68f4-48bb-a4f1-9d67ae6bac78" providerId="AD" clId="Web-{36FA755C-F36B-063D-FF35-CB4983C1DF59}" dt="2024-10-10T18:33:56.335" v="10"/>
      <pc:docMkLst>
        <pc:docMk/>
      </pc:docMkLst>
      <pc:sldChg chg="addSp modSp mod setBg">
        <pc:chgData name="FRANCISCO ADÃO ELOY JUNIOR" userId="S::francisco.eloy@fatec.sp.gov.br::ec5ac4ec-68f4-48bb-a4f1-9d67ae6bac78" providerId="AD" clId="Web-{36FA755C-F36B-063D-FF35-CB4983C1DF59}" dt="2024-10-10T18:33:28.646" v="9"/>
        <pc:sldMkLst>
          <pc:docMk/>
          <pc:sldMk cId="4216872342" sldId="258"/>
        </pc:sldMkLst>
      </pc:sldChg>
      <pc:sldChg chg="addSp delSp modSp mod setBg">
        <pc:chgData name="FRANCISCO ADÃO ELOY JUNIOR" userId="S::francisco.eloy@fatec.sp.gov.br::ec5ac4ec-68f4-48bb-a4f1-9d67ae6bac78" providerId="AD" clId="Web-{36FA755C-F36B-063D-FF35-CB4983C1DF59}" dt="2024-10-10T18:33:16.739" v="8"/>
        <pc:sldMkLst>
          <pc:docMk/>
          <pc:sldMk cId="2222766857" sldId="259"/>
        </pc:sldMkLst>
      </pc:sldChg>
      <pc:sldChg chg="new">
        <pc:chgData name="FRANCISCO ADÃO ELOY JUNIOR" userId="S::francisco.eloy@fatec.sp.gov.br::ec5ac4ec-68f4-48bb-a4f1-9d67ae6bac78" providerId="AD" clId="Web-{36FA755C-F36B-063D-FF35-CB4983C1DF59}" dt="2024-10-10T18:33:56.335" v="10"/>
        <pc:sldMkLst>
          <pc:docMk/>
          <pc:sldMk cId="388312696" sldId="260"/>
        </pc:sldMkLst>
      </pc:sldChg>
    </pc:docChg>
  </pc:docChgLst>
  <pc:docChgLst>
    <pc:chgData name="FRANCISCO ADÃO ELOY JUNIOR" userId="S::francisco.eloy@fatec.sp.gov.br::ec5ac4ec-68f4-48bb-a4f1-9d67ae6bac78" providerId="AD" clId="Web-{6DDC573C-FF5C-221D-A390-1BE5D5F5E504}"/>
    <pc:docChg chg="addSld delSld modSld sldOrd addSection modSection">
      <pc:chgData name="FRANCISCO ADÃO ELOY JUNIOR" userId="S::francisco.eloy@fatec.sp.gov.br::ec5ac4ec-68f4-48bb-a4f1-9d67ae6bac78" providerId="AD" clId="Web-{6DDC573C-FF5C-221D-A390-1BE5D5F5E504}" dt="2024-10-10T20:04:37.045" v="189" actId="20577"/>
      <pc:docMkLst>
        <pc:docMk/>
      </pc:docMkLst>
      <pc:sldChg chg="modSp">
        <pc:chgData name="FRANCISCO ADÃO ELOY JUNIOR" userId="S::francisco.eloy@fatec.sp.gov.br::ec5ac4ec-68f4-48bb-a4f1-9d67ae6bac78" providerId="AD" clId="Web-{6DDC573C-FF5C-221D-A390-1BE5D5F5E504}" dt="2024-10-10T19:44:51.061" v="3" actId="14100"/>
        <pc:sldMkLst>
          <pc:docMk/>
          <pc:sldMk cId="921526662" sldId="256"/>
        </pc:sldMkLst>
        <pc:picChg chg="mod">
          <ac:chgData name="FRANCISCO ADÃO ELOY JUNIOR" userId="S::francisco.eloy@fatec.sp.gov.br::ec5ac4ec-68f4-48bb-a4f1-9d67ae6bac78" providerId="AD" clId="Web-{6DDC573C-FF5C-221D-A390-1BE5D5F5E504}" dt="2024-10-10T19:44:51.061" v="3" actId="14100"/>
          <ac:picMkLst>
            <pc:docMk/>
            <pc:sldMk cId="921526662" sldId="256"/>
            <ac:picMk id="10" creationId="{D773DB6E-119E-8F78-C044-3F37511D5537}"/>
          </ac:picMkLst>
        </pc:picChg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3"/>
        <pc:sldMkLst>
          <pc:docMk/>
          <pc:sldMk cId="4216872342" sldId="258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7.480" v="96"/>
        <pc:sldMkLst>
          <pc:docMk/>
          <pc:sldMk cId="2222766857" sldId="259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4"/>
        <pc:sldMkLst>
          <pc:docMk/>
          <pc:sldMk cId="55486336" sldId="261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3.183" v="95"/>
        <pc:sldMkLst>
          <pc:docMk/>
          <pc:sldMk cId="720322117" sldId="262"/>
        </pc:sldMkLst>
      </pc:sldChg>
      <pc:sldChg chg="delSp">
        <pc:chgData name="FRANCISCO ADÃO ELOY JUNIOR" userId="S::francisco.eloy@fatec.sp.gov.br::ec5ac4ec-68f4-48bb-a4f1-9d67ae6bac78" providerId="AD" clId="Web-{6DDC573C-FF5C-221D-A390-1BE5D5F5E504}" dt="2024-10-10T20:03:05.871" v="181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6DDC573C-FF5C-221D-A390-1BE5D5F5E504}" dt="2024-10-10T19:56:53.002" v="178"/>
        <pc:sldMkLst>
          <pc:docMk/>
          <pc:sldMk cId="1174866742" sldId="270"/>
        </pc:sldMkLst>
      </pc:sldChg>
      <pc:sldChg chg="addSp delSp modSp add">
        <pc:chgData name="FRANCISCO ADÃO ELOY JUNIOR" userId="S::francisco.eloy@fatec.sp.gov.br::ec5ac4ec-68f4-48bb-a4f1-9d67ae6bac78" providerId="AD" clId="Web-{6DDC573C-FF5C-221D-A390-1BE5D5F5E504}" dt="2024-10-10T19:51:33.165" v="84"/>
        <pc:sldMkLst>
          <pc:docMk/>
          <pc:sldMk cId="683100196" sldId="271"/>
        </pc:sldMkLst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40.786" v="79"/>
        <pc:sldMkLst>
          <pc:docMk/>
          <pc:sldMk cId="3295561134" sldId="272"/>
        </pc:sldMkLst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8.598" v="78"/>
        <pc:sldMkLst>
          <pc:docMk/>
          <pc:sldMk cId="1885386966" sldId="273"/>
        </pc:sldMkLst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5.911" v="77"/>
        <pc:sldMkLst>
          <pc:docMk/>
          <pc:sldMk cId="1225173189" sldId="274"/>
        </pc:sldMkLst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3.676" v="76"/>
        <pc:sldMkLst>
          <pc:docMk/>
          <pc:sldMk cId="1925222286" sldId="275"/>
        </pc:sldMkLst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1.317" v="75"/>
        <pc:sldMkLst>
          <pc:docMk/>
          <pc:sldMk cId="2286233472" sldId="276"/>
        </pc:sldMkLst>
      </pc:sldChg>
      <pc:sldChg chg="modSp add">
        <pc:chgData name="FRANCISCO ADÃO ELOY JUNIOR" userId="S::francisco.eloy@fatec.sp.gov.br::ec5ac4ec-68f4-48bb-a4f1-9d67ae6bac78" providerId="AD" clId="Web-{6DDC573C-FF5C-221D-A390-1BE5D5F5E504}" dt="2024-10-10T19:48:27.004" v="63"/>
        <pc:sldMkLst>
          <pc:docMk/>
          <pc:sldMk cId="2754362440" sldId="277"/>
        </pc:sldMkLst>
      </pc:sldChg>
      <pc:sldChg chg="delSp modSp new mod modClrScheme chgLayout">
        <pc:chgData name="FRANCISCO ADÃO ELOY JUNIOR" userId="S::francisco.eloy@fatec.sp.gov.br::ec5ac4ec-68f4-48bb-a4f1-9d67ae6bac78" providerId="AD" clId="Web-{6DDC573C-FF5C-221D-A390-1BE5D5F5E504}" dt="2024-10-10T19:55:27.906" v="149"/>
        <pc:sldMkLst>
          <pc:docMk/>
          <pc:sldMk cId="2768807978" sldId="278"/>
        </pc:sldMkLst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19:59:53.694" v="180"/>
        <pc:sldMkLst>
          <pc:docMk/>
          <pc:sldMk cId="2363333038" sldId="279"/>
        </pc:sldMkLst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20:03:23.652" v="183"/>
        <pc:sldMkLst>
          <pc:docMk/>
          <pc:sldMk cId="2795999784" sldId="280"/>
        </pc:sldMkLst>
      </pc:sldChg>
      <pc:sldChg chg="modSp add ord replId">
        <pc:chgData name="FRANCISCO ADÃO ELOY JUNIOR" userId="S::francisco.eloy@fatec.sp.gov.br::ec5ac4ec-68f4-48bb-a4f1-9d67ae6bac78" providerId="AD" clId="Web-{6DDC573C-FF5C-221D-A390-1BE5D5F5E504}" dt="2024-10-10T20:04:37.045" v="189" actId="20577"/>
        <pc:sldMkLst>
          <pc:docMk/>
          <pc:sldMk cId="1075819142" sldId="281"/>
        </pc:sldMkLst>
      </pc:sldChg>
      <pc:sldMasterChg chg="addSldLayout">
        <pc:chgData name="FRANCISCO ADÃO ELOY JUNIOR" userId="S::francisco.eloy@fatec.sp.gov.br::ec5ac4ec-68f4-48bb-a4f1-9d67ae6bac78" providerId="AD" clId="Web-{6DDC573C-FF5C-221D-A390-1BE5D5F5E504}" dt="2024-10-10T19:48:20.426" v="13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DDC573C-FF5C-221D-A390-1BE5D5F5E504}" dt="2024-10-10T19:48:20.426" v="13"/>
          <pc:sldLayoutMkLst>
            <pc:docMk/>
            <pc:sldMasterMk cId="1107139545" sldId="2147483661"/>
            <pc:sldLayoutMk cId="2139834601" sldId="2147483673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1EE57D00-35C3-B320-778D-B54686B0D3A9}"/>
    <pc:docChg chg="addSld delSld modSld sldOrd addSection modSection">
      <pc:chgData name="FRANCISCO ADÃO ELOY JUNIOR" userId="S::francisco.eloy@fatec.sp.gov.br::ec5ac4ec-68f4-48bb-a4f1-9d67ae6bac78" providerId="AD" clId="Web-{1EE57D00-35C3-B320-778D-B54686B0D3A9}" dt="2024-11-07T00:37:39.273" v="151" actId="20577"/>
      <pc:docMkLst>
        <pc:docMk/>
      </pc:docMkLst>
      <pc:sldChg chg="del">
        <pc:chgData name="FRANCISCO ADÃO ELOY JUNIOR" userId="S::francisco.eloy@fatec.sp.gov.br::ec5ac4ec-68f4-48bb-a4f1-9d67ae6bac78" providerId="AD" clId="Web-{1EE57D00-35C3-B320-778D-B54686B0D3A9}" dt="2024-11-07T00:35:10.199" v="110"/>
        <pc:sldMkLst>
          <pc:docMk/>
          <pc:sldMk cId="193433201" sldId="263"/>
        </pc:sldMkLst>
      </pc:sldChg>
      <pc:sldChg chg="ord">
        <pc:chgData name="FRANCISCO ADÃO ELOY JUNIOR" userId="S::francisco.eloy@fatec.sp.gov.br::ec5ac4ec-68f4-48bb-a4f1-9d67ae6bac78" providerId="AD" clId="Web-{1EE57D00-35C3-B320-778D-B54686B0D3A9}" dt="2024-11-07T00:35:49.034" v="114"/>
        <pc:sldMkLst>
          <pc:docMk/>
          <pc:sldMk cId="3246834061" sldId="562"/>
        </pc:sldMkLst>
      </pc:sldChg>
      <pc:sldChg chg="del">
        <pc:chgData name="FRANCISCO ADÃO ELOY JUNIOR" userId="S::francisco.eloy@fatec.sp.gov.br::ec5ac4ec-68f4-48bb-a4f1-9d67ae6bac78" providerId="AD" clId="Web-{1EE57D00-35C3-B320-778D-B54686B0D3A9}" dt="2024-11-07T00:35:10.184" v="109"/>
        <pc:sldMkLst>
          <pc:docMk/>
          <pc:sldMk cId="1713624611" sldId="605"/>
        </pc:sldMkLst>
      </pc:sldChg>
      <pc:sldChg chg="addSp delSp modSp add del">
        <pc:chgData name="FRANCISCO ADÃO ELOY JUNIOR" userId="S::francisco.eloy@fatec.sp.gov.br::ec5ac4ec-68f4-48bb-a4f1-9d67ae6bac78" providerId="AD" clId="Web-{1EE57D00-35C3-B320-778D-B54686B0D3A9}" dt="2024-11-07T00:35:10.184" v="108"/>
        <pc:sldMkLst>
          <pc:docMk/>
          <pc:sldMk cId="1508177860" sldId="606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03.308" v="6"/>
          <ac:spMkLst>
            <pc:docMk/>
            <pc:sldMk cId="1508177860" sldId="606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03.308" v="7"/>
          <ac:spMkLst>
            <pc:docMk/>
            <pc:sldMk cId="1508177860" sldId="60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04.527" v="8"/>
          <ac:spMkLst>
            <pc:docMk/>
            <pc:sldMk cId="1508177860" sldId="606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04.527" v="8"/>
          <ac:picMkLst>
            <pc:docMk/>
            <pc:sldMk cId="1508177860" sldId="606"/>
            <ac:picMk id="5" creationId="{A262FC0F-5682-E713-C6FA-00F239283456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1EE57D00-35C3-B320-778D-B54686B0D3A9}" dt="2024-11-07T00:35:10.184" v="102"/>
        <pc:sldMkLst>
          <pc:docMk/>
          <pc:sldMk cId="2843012934" sldId="607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6.121" v="67"/>
          <ac:spMkLst>
            <pc:docMk/>
            <pc:sldMk cId="2843012934" sldId="607"/>
            <ac:spMk id="2" creationId="{C015978F-4824-6803-D06D-4F0460C7F5BB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37" v="69"/>
          <ac:spMkLst>
            <pc:docMk/>
            <pc:sldMk cId="2843012934" sldId="607"/>
            <ac:spMk id="3" creationId="{943D32FA-8430-9489-E43C-32B617C3D0B4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37" v="71"/>
          <ac:spMkLst>
            <pc:docMk/>
            <pc:sldMk cId="2843012934" sldId="607"/>
            <ac:spMk id="4" creationId="{C973F596-57A6-9642-D782-D9120368062E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52" v="72"/>
          <ac:spMkLst>
            <pc:docMk/>
            <pc:sldMk cId="2843012934" sldId="607"/>
            <ac:spMk id="5" creationId="{38AA1973-DB27-DE78-A5D0-4E323DD1A2D5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52" v="74"/>
          <ac:spMkLst>
            <pc:docMk/>
            <pc:sldMk cId="2843012934" sldId="607"/>
            <ac:spMk id="6" creationId="{86AB6DD3-8864-6466-A424-8D8E3D2B5DAF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68" v="75"/>
          <ac:spMkLst>
            <pc:docMk/>
            <pc:sldMk cId="2843012934" sldId="607"/>
            <ac:spMk id="7" creationId="{BE151E8B-A3F1-C20E-75E8-6963762B64C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68" v="77"/>
          <ac:spMkLst>
            <pc:docMk/>
            <pc:sldMk cId="2843012934" sldId="607"/>
            <ac:spMk id="8" creationId="{395E850A-2D3A-60A9-45E0-23AC71DF5091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35.325" v="82"/>
          <ac:spMkLst>
            <pc:docMk/>
            <pc:sldMk cId="2843012934" sldId="607"/>
            <ac:spMk id="9" creationId="{2A271168-2C68-49F0-4FA7-B09C67407193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6.121" v="68"/>
          <ac:spMkLst>
            <pc:docMk/>
            <pc:sldMk cId="2843012934" sldId="607"/>
            <ac:spMk id="10" creationId="{794BEBBB-30FC-BFEB-E510-FFF236734FFA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35.325" v="82"/>
          <ac:picMkLst>
            <pc:docMk/>
            <pc:sldMk cId="2843012934" sldId="607"/>
            <ac:picMk id="11" creationId="{570FF905-AF68-220C-D5C9-DC8C3D24B22D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1EE57D00-35C3-B320-778D-B54686B0D3A9}" dt="2024-11-07T00:35:10.184" v="103"/>
        <pc:sldMkLst>
          <pc:docMk/>
          <pc:sldMk cId="3799510806" sldId="608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5.340" v="57"/>
          <ac:spMkLst>
            <pc:docMk/>
            <pc:sldMk cId="3799510806" sldId="608"/>
            <ac:spMk id="2" creationId="{25A69806-E4BA-67AA-292A-48E2B64FC627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56" v="58"/>
          <ac:spMkLst>
            <pc:docMk/>
            <pc:sldMk cId="3799510806" sldId="608"/>
            <ac:spMk id="3" creationId="{082FA0BA-4247-694E-01AE-F2D90F30811A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56" v="60"/>
          <ac:spMkLst>
            <pc:docMk/>
            <pc:sldMk cId="3799510806" sldId="608"/>
            <ac:spMk id="4" creationId="{FC72BAE0-4641-5172-97E7-8174799F3034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71" v="61"/>
          <ac:spMkLst>
            <pc:docMk/>
            <pc:sldMk cId="3799510806" sldId="608"/>
            <ac:spMk id="5" creationId="{8A890D4D-FB55-8E0A-0807-42A9877E0FB9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71" v="63"/>
          <ac:spMkLst>
            <pc:docMk/>
            <pc:sldMk cId="3799510806" sldId="608"/>
            <ac:spMk id="6" creationId="{BC5C0262-0ACB-64A3-F189-1A4BC00C5C6C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71" v="64"/>
          <ac:spMkLst>
            <pc:docMk/>
            <pc:sldMk cId="3799510806" sldId="608"/>
            <ac:spMk id="7" creationId="{CF9F989F-BE57-D2AF-C531-2810E6C6B43A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5.387" v="66"/>
          <ac:spMkLst>
            <pc:docMk/>
            <pc:sldMk cId="3799510806" sldId="608"/>
            <ac:spMk id="8" creationId="{E658E215-A017-7D91-C016-D4F980E6FAAD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30.387" v="81"/>
          <ac:spMkLst>
            <pc:docMk/>
            <pc:sldMk cId="3799510806" sldId="608"/>
            <ac:spMk id="9" creationId="{93BEA4C4-2DB5-CA1C-1B82-DDF737AC7720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30.387" v="81"/>
          <ac:picMkLst>
            <pc:docMk/>
            <pc:sldMk cId="3799510806" sldId="608"/>
            <ac:picMk id="10" creationId="{D95DD010-7F0A-9D51-159D-882AA0DEEF1D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1EE57D00-35C3-B320-778D-B54686B0D3A9}" dt="2024-11-07T00:35:10.184" v="105"/>
        <pc:sldMkLst>
          <pc:docMk/>
          <pc:sldMk cId="3161245604" sldId="609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2.871" v="31"/>
          <ac:spMkLst>
            <pc:docMk/>
            <pc:sldMk cId="3161245604" sldId="609"/>
            <ac:spMk id="2" creationId="{BE01F147-1108-CD47-CAA9-A0B4BF307B6C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887" v="33"/>
          <ac:spMkLst>
            <pc:docMk/>
            <pc:sldMk cId="3161245604" sldId="609"/>
            <ac:spMk id="3" creationId="{2A70650F-0E2A-6C46-840A-05EE728E0969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902" v="35"/>
          <ac:spMkLst>
            <pc:docMk/>
            <pc:sldMk cId="3161245604" sldId="609"/>
            <ac:spMk id="4" creationId="{3426CDFB-A067-DAF9-1C8A-3B2D39687B85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27.653" v="80"/>
          <ac:spMkLst>
            <pc:docMk/>
            <pc:sldMk cId="3161245604" sldId="609"/>
            <ac:spMk id="5" creationId="{DFCA5AB6-8E9C-992F-5174-C3E042CF7A9D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902" v="36"/>
          <ac:spMkLst>
            <pc:docMk/>
            <pc:sldMk cId="3161245604" sldId="609"/>
            <ac:spMk id="6" creationId="{5C8A6045-9819-7B23-5646-EF0111F614DF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902" v="38"/>
          <ac:spMkLst>
            <pc:docMk/>
            <pc:sldMk cId="3161245604" sldId="609"/>
            <ac:spMk id="7" creationId="{2B7BFCAE-9C4A-613C-B89C-5A020787BC2A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918" v="39"/>
          <ac:spMkLst>
            <pc:docMk/>
            <pc:sldMk cId="3161245604" sldId="609"/>
            <ac:spMk id="8" creationId="{01E31613-DF57-9C45-B006-363172933D03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918" v="41"/>
          <ac:spMkLst>
            <pc:docMk/>
            <pc:sldMk cId="3161245604" sldId="609"/>
            <ac:spMk id="9" creationId="{51114844-ED74-7A6A-5A90-076C46A56736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2.887" v="32"/>
          <ac:spMkLst>
            <pc:docMk/>
            <pc:sldMk cId="3161245604" sldId="609"/>
            <ac:spMk id="10" creationId="{880A0133-1E7C-27DE-94AD-E93C2EA5C40B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27.653" v="80"/>
          <ac:picMkLst>
            <pc:docMk/>
            <pc:sldMk cId="3161245604" sldId="609"/>
            <ac:picMk id="11" creationId="{9E8C54B1-715E-5EEB-FB0E-793C21D790D2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1EE57D00-35C3-B320-778D-B54686B0D3A9}" dt="2024-11-07T00:35:10.184" v="106"/>
        <pc:sldMkLst>
          <pc:docMk/>
          <pc:sldMk cId="3367274033" sldId="610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1.558" v="21"/>
          <ac:spMkLst>
            <pc:docMk/>
            <pc:sldMk cId="3367274033" sldId="610"/>
            <ac:spMk id="2" creationId="{B4517FDA-D360-0488-DB6F-B05D8A8DF48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58" v="22"/>
          <ac:spMkLst>
            <pc:docMk/>
            <pc:sldMk cId="3367274033" sldId="610"/>
            <ac:spMk id="3" creationId="{34502B5C-9FFD-1C43-2EB9-803F0A0B16A7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74" v="24"/>
          <ac:spMkLst>
            <pc:docMk/>
            <pc:sldMk cId="3367274033" sldId="610"/>
            <ac:spMk id="4" creationId="{9E580775-6F9C-A813-DA58-E112D85D37CB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74" v="25"/>
          <ac:spMkLst>
            <pc:docMk/>
            <pc:sldMk cId="3367274033" sldId="610"/>
            <ac:spMk id="5" creationId="{393C77F7-DD66-FF0B-1502-BFCDC3EAF715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90" v="27"/>
          <ac:spMkLst>
            <pc:docMk/>
            <pc:sldMk cId="3367274033" sldId="610"/>
            <ac:spMk id="6" creationId="{89977456-C047-778A-C8BF-740C1372493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90" v="28"/>
          <ac:spMkLst>
            <pc:docMk/>
            <pc:sldMk cId="3367274033" sldId="610"/>
            <ac:spMk id="7" creationId="{019135DC-76BD-8383-75BF-2C5158ABF093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1.590" v="30"/>
          <ac:spMkLst>
            <pc:docMk/>
            <pc:sldMk cId="3367274033" sldId="610"/>
            <ac:spMk id="8" creationId="{DFEE2B1B-9095-F3CF-14EA-3845B032A325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23.184" v="79"/>
          <ac:spMkLst>
            <pc:docMk/>
            <pc:sldMk cId="3367274033" sldId="610"/>
            <ac:spMk id="9" creationId="{AC7CFCBE-8307-7A81-0BD0-D24F2093C7EE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23.184" v="79"/>
          <ac:picMkLst>
            <pc:docMk/>
            <pc:sldMk cId="3367274033" sldId="610"/>
            <ac:picMk id="10" creationId="{73C05F4A-92C9-B7A7-6FD4-C2B4059D1172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1EE57D00-35C3-B320-778D-B54686B0D3A9}" dt="2024-11-07T00:35:10.184" v="107"/>
        <pc:sldMkLst>
          <pc:docMk/>
          <pc:sldMk cId="3956694067" sldId="611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0.933" v="10"/>
          <ac:spMkLst>
            <pc:docMk/>
            <pc:sldMk cId="3956694067" sldId="611"/>
            <ac:spMk id="2" creationId="{D70E37AA-0D37-7716-954A-FEAE1FC8D2C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49" v="12"/>
          <ac:spMkLst>
            <pc:docMk/>
            <pc:sldMk cId="3956694067" sldId="611"/>
            <ac:spMk id="3" creationId="{B8CCE3B1-DB05-0337-3B0F-80F2B0FF21C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65" v="14"/>
          <ac:spMkLst>
            <pc:docMk/>
            <pc:sldMk cId="3956694067" sldId="611"/>
            <ac:spMk id="4" creationId="{78B641A0-0E6B-6F83-FCF7-C9814206FE0C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65" v="15"/>
          <ac:spMkLst>
            <pc:docMk/>
            <pc:sldMk cId="3956694067" sldId="611"/>
            <ac:spMk id="5" creationId="{86178F8A-BFB9-B912-9669-EF5F0D7F49AB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80" v="17"/>
          <ac:spMkLst>
            <pc:docMk/>
            <pc:sldMk cId="3956694067" sldId="611"/>
            <ac:spMk id="6" creationId="{3D86F1F4-D410-BD02-E9D9-6562CDA3339B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80" v="18"/>
          <ac:spMkLst>
            <pc:docMk/>
            <pc:sldMk cId="3956694067" sldId="611"/>
            <ac:spMk id="7" creationId="{5D470813-EAF4-A389-D578-CB202C09BB55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96" v="20"/>
          <ac:spMkLst>
            <pc:docMk/>
            <pc:sldMk cId="3956694067" sldId="611"/>
            <ac:spMk id="8" creationId="{219F2BDE-B618-5120-F7BD-62C8B54BCDB9}"/>
          </ac:spMkLst>
        </pc:spChg>
        <pc:spChg chg="del">
          <ac:chgData name="FRANCISCO ADÃO ELOY JUNIOR" userId="S::francisco.eloy@fatec.sp.gov.br::ec5ac4ec-68f4-48bb-a4f1-9d67ae6bac78" providerId="AD" clId="Web-{1EE57D00-35C3-B320-778D-B54686B0D3A9}" dt="2024-11-07T00:29:20.762" v="78"/>
          <ac:spMkLst>
            <pc:docMk/>
            <pc:sldMk cId="3956694067" sldId="611"/>
            <ac:spMk id="9" creationId="{8C09D286-E0B7-6DD9-4334-0B4E7AE3BC11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0.949" v="11"/>
          <ac:spMkLst>
            <pc:docMk/>
            <pc:sldMk cId="3956694067" sldId="611"/>
            <ac:spMk id="10" creationId="{2D989BF1-95FC-D795-D5D0-D89B18EFD2C9}"/>
          </ac:spMkLst>
        </pc:spChg>
        <pc:picChg chg="add mod ord">
          <ac:chgData name="FRANCISCO ADÃO ELOY JUNIOR" userId="S::francisco.eloy@fatec.sp.gov.br::ec5ac4ec-68f4-48bb-a4f1-9d67ae6bac78" providerId="AD" clId="Web-{1EE57D00-35C3-B320-778D-B54686B0D3A9}" dt="2024-11-07T00:29:20.762" v="78"/>
          <ac:picMkLst>
            <pc:docMk/>
            <pc:sldMk cId="3956694067" sldId="611"/>
            <ac:picMk id="11" creationId="{7B0A576A-DE86-8A8C-8A87-00ADE6E3FED2}"/>
          </ac:picMkLst>
        </pc:picChg>
      </pc:sldChg>
      <pc:sldChg chg="modSp add del">
        <pc:chgData name="FRANCISCO ADÃO ELOY JUNIOR" userId="S::francisco.eloy@fatec.sp.gov.br::ec5ac4ec-68f4-48bb-a4f1-9d67ae6bac78" providerId="AD" clId="Web-{1EE57D00-35C3-B320-778D-B54686B0D3A9}" dt="2024-11-07T00:35:10.184" v="104"/>
        <pc:sldMkLst>
          <pc:docMk/>
          <pc:sldMk cId="3168086074" sldId="612"/>
        </pc:sldMkLst>
        <pc:spChg chg="mod">
          <ac:chgData name="FRANCISCO ADÃO ELOY JUNIOR" userId="S::francisco.eloy@fatec.sp.gov.br::ec5ac4ec-68f4-48bb-a4f1-9d67ae6bac78" providerId="AD" clId="Web-{1EE57D00-35C3-B320-778D-B54686B0D3A9}" dt="2024-11-07T00:29:14.668" v="53"/>
          <ac:spMkLst>
            <pc:docMk/>
            <pc:sldMk cId="3168086074" sldId="612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1EE57D00-35C3-B320-778D-B54686B0D3A9}" dt="2024-11-07T00:29:14.684" v="56"/>
          <ac:spMkLst>
            <pc:docMk/>
            <pc:sldMk cId="3168086074" sldId="612"/>
            <ac:spMk id="5" creationId="{00000000-0000-0000-0000-000000000000}"/>
          </ac:spMkLst>
        </pc:spChg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123" v="83"/>
        <pc:sldMkLst>
          <pc:docMk/>
          <pc:sldMk cId="2507034423" sldId="613"/>
        </pc:sldMkLst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170" v="84"/>
        <pc:sldMkLst>
          <pc:docMk/>
          <pc:sldMk cId="3973425454" sldId="614"/>
        </pc:sldMkLst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217" v="85"/>
        <pc:sldMkLst>
          <pc:docMk/>
          <pc:sldMk cId="1160399829" sldId="615"/>
        </pc:sldMkLst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264" v="86"/>
        <pc:sldMkLst>
          <pc:docMk/>
          <pc:sldMk cId="3044673660" sldId="616"/>
        </pc:sldMkLst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295" v="87"/>
        <pc:sldMkLst>
          <pc:docMk/>
          <pc:sldMk cId="1545006765" sldId="617"/>
        </pc:sldMkLst>
      </pc:sldChg>
      <pc:sldChg chg="add replId">
        <pc:chgData name="FRANCISCO ADÃO ELOY JUNIOR" userId="S::francisco.eloy@fatec.sp.gov.br::ec5ac4ec-68f4-48bb-a4f1-9d67ae6bac78" providerId="AD" clId="Web-{1EE57D00-35C3-B320-778D-B54686B0D3A9}" dt="2024-11-07T00:30:08.342" v="88"/>
        <pc:sldMkLst>
          <pc:docMk/>
          <pc:sldMk cId="222777014" sldId="618"/>
        </pc:sldMkLst>
      </pc:sldChg>
      <pc:sldChg chg="modSp add replId">
        <pc:chgData name="FRANCISCO ADÃO ELOY JUNIOR" userId="S::francisco.eloy@fatec.sp.gov.br::ec5ac4ec-68f4-48bb-a4f1-9d67ae6bac78" providerId="AD" clId="Web-{1EE57D00-35C3-B320-778D-B54686B0D3A9}" dt="2024-11-07T00:36:00.175" v="122" actId="20577"/>
        <pc:sldMkLst>
          <pc:docMk/>
          <pc:sldMk cId="73585096" sldId="619"/>
        </pc:sldMkLst>
        <pc:spChg chg="mod">
          <ac:chgData name="FRANCISCO ADÃO ELOY JUNIOR" userId="S::francisco.eloy@fatec.sp.gov.br::ec5ac4ec-68f4-48bb-a4f1-9d67ae6bac78" providerId="AD" clId="Web-{1EE57D00-35C3-B320-778D-B54686B0D3A9}" dt="2024-11-07T00:36:00.175" v="122" actId="20577"/>
          <ac:spMkLst>
            <pc:docMk/>
            <pc:sldMk cId="73585096" sldId="619"/>
            <ac:spMk id="2" creationId="{B885A6AA-D81C-6E01-58E6-D7ED9233D9A6}"/>
          </ac:spMkLst>
        </pc:spChg>
      </pc:sldChg>
      <pc:sldChg chg="modSp add ord replId">
        <pc:chgData name="FRANCISCO ADÃO ELOY JUNIOR" userId="S::francisco.eloy@fatec.sp.gov.br::ec5ac4ec-68f4-48bb-a4f1-9d67ae6bac78" providerId="AD" clId="Web-{1EE57D00-35C3-B320-778D-B54686B0D3A9}" dt="2024-11-07T00:36:24.051" v="128" actId="20577"/>
        <pc:sldMkLst>
          <pc:docMk/>
          <pc:sldMk cId="2384789520" sldId="620"/>
        </pc:sldMkLst>
        <pc:spChg chg="mod">
          <ac:chgData name="FRANCISCO ADÃO ELOY JUNIOR" userId="S::francisco.eloy@fatec.sp.gov.br::ec5ac4ec-68f4-48bb-a4f1-9d67ae6bac78" providerId="AD" clId="Web-{1EE57D00-35C3-B320-778D-B54686B0D3A9}" dt="2024-11-07T00:36:24.051" v="128" actId="20577"/>
          <ac:spMkLst>
            <pc:docMk/>
            <pc:sldMk cId="2384789520" sldId="620"/>
            <ac:spMk id="2" creationId="{B885A6AA-D81C-6E01-58E6-D7ED9233D9A6}"/>
          </ac:spMkLst>
        </pc:spChg>
      </pc:sldChg>
      <pc:sldChg chg="modSp add ord replId">
        <pc:chgData name="FRANCISCO ADÃO ELOY JUNIOR" userId="S::francisco.eloy@fatec.sp.gov.br::ec5ac4ec-68f4-48bb-a4f1-9d67ae6bac78" providerId="AD" clId="Web-{1EE57D00-35C3-B320-778D-B54686B0D3A9}" dt="2024-11-07T00:36:51.662" v="133" actId="20577"/>
        <pc:sldMkLst>
          <pc:docMk/>
          <pc:sldMk cId="198053908" sldId="621"/>
        </pc:sldMkLst>
        <pc:spChg chg="mod">
          <ac:chgData name="FRANCISCO ADÃO ELOY JUNIOR" userId="S::francisco.eloy@fatec.sp.gov.br::ec5ac4ec-68f4-48bb-a4f1-9d67ae6bac78" providerId="AD" clId="Web-{1EE57D00-35C3-B320-778D-B54686B0D3A9}" dt="2024-11-07T00:36:51.662" v="133" actId="20577"/>
          <ac:spMkLst>
            <pc:docMk/>
            <pc:sldMk cId="198053908" sldId="621"/>
            <ac:spMk id="2" creationId="{B885A6AA-D81C-6E01-58E6-D7ED9233D9A6}"/>
          </ac:spMkLst>
        </pc:spChg>
      </pc:sldChg>
      <pc:sldChg chg="modSp add ord replId">
        <pc:chgData name="FRANCISCO ADÃO ELOY JUNIOR" userId="S::francisco.eloy@fatec.sp.gov.br::ec5ac4ec-68f4-48bb-a4f1-9d67ae6bac78" providerId="AD" clId="Web-{1EE57D00-35C3-B320-778D-B54686B0D3A9}" dt="2024-11-07T00:37:03.459" v="136" actId="20577"/>
        <pc:sldMkLst>
          <pc:docMk/>
          <pc:sldMk cId="2479625679" sldId="622"/>
        </pc:sldMkLst>
        <pc:spChg chg="mod">
          <ac:chgData name="FRANCISCO ADÃO ELOY JUNIOR" userId="S::francisco.eloy@fatec.sp.gov.br::ec5ac4ec-68f4-48bb-a4f1-9d67ae6bac78" providerId="AD" clId="Web-{1EE57D00-35C3-B320-778D-B54686B0D3A9}" dt="2024-11-07T00:37:03.459" v="136" actId="20577"/>
          <ac:spMkLst>
            <pc:docMk/>
            <pc:sldMk cId="2479625679" sldId="622"/>
            <ac:spMk id="2" creationId="{B885A6AA-D81C-6E01-58E6-D7ED9233D9A6}"/>
          </ac:spMkLst>
        </pc:spChg>
      </pc:sldChg>
      <pc:sldChg chg="modSp add ord replId">
        <pc:chgData name="FRANCISCO ADÃO ELOY JUNIOR" userId="S::francisco.eloy@fatec.sp.gov.br::ec5ac4ec-68f4-48bb-a4f1-9d67ae6bac78" providerId="AD" clId="Web-{1EE57D00-35C3-B320-778D-B54686B0D3A9}" dt="2024-11-07T00:37:39.273" v="151" actId="20577"/>
        <pc:sldMkLst>
          <pc:docMk/>
          <pc:sldMk cId="3663448046" sldId="623"/>
        </pc:sldMkLst>
        <pc:spChg chg="mod">
          <ac:chgData name="FRANCISCO ADÃO ELOY JUNIOR" userId="S::francisco.eloy@fatec.sp.gov.br::ec5ac4ec-68f4-48bb-a4f1-9d67ae6bac78" providerId="AD" clId="Web-{1EE57D00-35C3-B320-778D-B54686B0D3A9}" dt="2024-11-07T00:37:39.273" v="151" actId="20577"/>
          <ac:spMkLst>
            <pc:docMk/>
            <pc:sldMk cId="3663448046" sldId="623"/>
            <ac:spMk id="2" creationId="{B885A6AA-D81C-6E01-58E6-D7ED9233D9A6}"/>
          </ac:spMkLst>
        </pc:spChg>
      </pc:sldChg>
    </pc:docChg>
  </pc:docChgLst>
  <pc:docChgLst>
    <pc:chgData name="FRANCISCO ADÃO ELOY JUNIOR" userId="S::francisco.eloy@fatec.sp.gov.br::ec5ac4ec-68f4-48bb-a4f1-9d67ae6bac78" providerId="AD" clId="Web-{C5D55696-E7CD-A315-F634-71AF8D010CDD}"/>
    <pc:docChg chg="addSld delSld modSld sldOrd modSection">
      <pc:chgData name="FRANCISCO ADÃO ELOY JUNIOR" userId="S::francisco.eloy@fatec.sp.gov.br::ec5ac4ec-68f4-48bb-a4f1-9d67ae6bac78" providerId="AD" clId="Web-{C5D55696-E7CD-A315-F634-71AF8D010CDD}" dt="2024-11-07T02:07:56.110" v="23"/>
      <pc:docMkLst>
        <pc:docMk/>
      </pc:docMkLst>
      <pc:sldChg chg="modSp">
        <pc:chgData name="FRANCISCO ADÃO ELOY JUNIOR" userId="S::francisco.eloy@fatec.sp.gov.br::ec5ac4ec-68f4-48bb-a4f1-9d67ae6bac78" providerId="AD" clId="Web-{C5D55696-E7CD-A315-F634-71AF8D010CDD}" dt="2024-11-07T02:04:05.783" v="5" actId="20577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C5D55696-E7CD-A315-F634-71AF8D010CDD}" dt="2024-11-07T02:04:05.783" v="5" actId="20577"/>
          <ac:spMkLst>
            <pc:docMk/>
            <pc:sldMk cId="921526662" sldId="256"/>
            <ac:spMk id="7" creationId="{D0733812-DAF2-8854-AC6A-D20D22E420E5}"/>
          </ac:spMkLst>
        </pc:spChg>
      </pc:sldChg>
      <pc:sldChg chg="modSp">
        <pc:chgData name="FRANCISCO ADÃO ELOY JUNIOR" userId="S::francisco.eloy@fatec.sp.gov.br::ec5ac4ec-68f4-48bb-a4f1-9d67ae6bac78" providerId="AD" clId="Web-{C5D55696-E7CD-A315-F634-71AF8D010CDD}" dt="2024-11-07T02:05:42.429" v="12" actId="20577"/>
        <pc:sldMkLst>
          <pc:docMk/>
          <pc:sldMk cId="2384789520" sldId="620"/>
        </pc:sldMkLst>
        <pc:spChg chg="mod">
          <ac:chgData name="FRANCISCO ADÃO ELOY JUNIOR" userId="S::francisco.eloy@fatec.sp.gov.br::ec5ac4ec-68f4-48bb-a4f1-9d67ae6bac78" providerId="AD" clId="Web-{C5D55696-E7CD-A315-F634-71AF8D010CDD}" dt="2024-11-07T02:05:42.429" v="12" actId="20577"/>
          <ac:spMkLst>
            <pc:docMk/>
            <pc:sldMk cId="2384789520" sldId="620"/>
            <ac:spMk id="2" creationId="{B885A6AA-D81C-6E01-58E6-D7ED9233D9A6}"/>
          </ac:spMkLst>
        </pc:spChg>
      </pc:sldChg>
      <pc:sldChg chg="addSp delSp modSp">
        <pc:chgData name="FRANCISCO ADÃO ELOY JUNIOR" userId="S::francisco.eloy@fatec.sp.gov.br::ec5ac4ec-68f4-48bb-a4f1-9d67ae6bac78" providerId="AD" clId="Web-{C5D55696-E7CD-A315-F634-71AF8D010CDD}" dt="2024-11-07T02:04:55.192" v="10"/>
        <pc:sldMkLst>
          <pc:docMk/>
          <pc:sldMk cId="3195066731" sldId="624"/>
        </pc:sldMkLst>
        <pc:spChg chg="add del mod">
          <ac:chgData name="FRANCISCO ADÃO ELOY JUNIOR" userId="S::francisco.eloy@fatec.sp.gov.br::ec5ac4ec-68f4-48bb-a4f1-9d67ae6bac78" providerId="AD" clId="Web-{C5D55696-E7CD-A315-F634-71AF8D010CDD}" dt="2024-11-07T02:04:55.192" v="10"/>
          <ac:spMkLst>
            <pc:docMk/>
            <pc:sldMk cId="3195066731" sldId="624"/>
            <ac:spMk id="3" creationId="{78C031C1-F1C0-E1A7-479C-A2BADC33E81D}"/>
          </ac:spMkLst>
        </pc:spChg>
        <pc:picChg chg="mod">
          <ac:chgData name="FRANCISCO ADÃO ELOY JUNIOR" userId="S::francisco.eloy@fatec.sp.gov.br::ec5ac4ec-68f4-48bb-a4f1-9d67ae6bac78" providerId="AD" clId="Web-{C5D55696-E7CD-A315-F634-71AF8D010CDD}" dt="2024-11-07T02:04:43.723" v="7"/>
          <ac:picMkLst>
            <pc:docMk/>
            <pc:sldMk cId="3195066731" sldId="624"/>
            <ac:picMk id="10" creationId="{D773DB6E-119E-8F78-C044-3F37511D5537}"/>
          </ac:picMkLst>
        </pc:picChg>
      </pc:sldChg>
      <pc:sldChg chg="modSp add del replId">
        <pc:chgData name="FRANCISCO ADÃO ELOY JUNIOR" userId="S::francisco.eloy@fatec.sp.gov.br::ec5ac4ec-68f4-48bb-a4f1-9d67ae6bac78" providerId="AD" clId="Web-{C5D55696-E7CD-A315-F634-71AF8D010CDD}" dt="2024-11-07T02:07:24.108" v="19" actId="20577"/>
        <pc:sldMkLst>
          <pc:docMk/>
          <pc:sldMk cId="2096412151" sldId="625"/>
        </pc:sldMkLst>
        <pc:spChg chg="mod">
          <ac:chgData name="FRANCISCO ADÃO ELOY JUNIOR" userId="S::francisco.eloy@fatec.sp.gov.br::ec5ac4ec-68f4-48bb-a4f1-9d67ae6bac78" providerId="AD" clId="Web-{C5D55696-E7CD-A315-F634-71AF8D010CDD}" dt="2024-11-07T02:07:24.108" v="19" actId="20577"/>
          <ac:spMkLst>
            <pc:docMk/>
            <pc:sldMk cId="2096412151" sldId="625"/>
            <ac:spMk id="7" creationId="{D0733812-DAF2-8854-AC6A-D20D22E420E5}"/>
          </ac:spMkLst>
        </pc:spChg>
      </pc:sldChg>
    </pc:docChg>
  </pc:docChgLst>
  <pc:docChgLst>
    <pc:chgData name="FRANCISCO ADÃO ELOY JUNIOR" userId="S::francisco.eloy@fatec.sp.gov.br::ec5ac4ec-68f4-48bb-a4f1-9d67ae6bac78" providerId="AD" clId="Web-{D3FB1280-2EE0-A1AF-786B-BA2CE0BC8852}"/>
    <pc:docChg chg="addSld delSld modSld modSection">
      <pc:chgData name="FRANCISCO ADÃO ELOY JUNIOR" userId="S::francisco.eloy@fatec.sp.gov.br::ec5ac4ec-68f4-48bb-a4f1-9d67ae6bac78" providerId="AD" clId="Web-{D3FB1280-2EE0-A1AF-786B-BA2CE0BC8852}" dt="2024-11-07T00:25:51.624" v="27"/>
      <pc:docMkLst>
        <pc:docMk/>
      </pc:docMkLst>
      <pc:sldChg chg="new">
        <pc:chgData name="FRANCISCO ADÃO ELOY JUNIOR" userId="S::francisco.eloy@fatec.sp.gov.br::ec5ac4ec-68f4-48bb-a4f1-9d67ae6bac78" providerId="AD" clId="Web-{D3FB1280-2EE0-A1AF-786B-BA2CE0BC8852}" dt="2024-11-07T00:25:51.624" v="27"/>
        <pc:sldMkLst>
          <pc:docMk/>
          <pc:sldMk cId="1713624611" sldId="605"/>
        </pc:sldMkLst>
      </pc:sldChg>
      <pc:sldChg chg="addSp delSp modSp add del">
        <pc:chgData name="FRANCISCO ADÃO ELOY JUNIOR" userId="S::francisco.eloy@fatec.sp.gov.br::ec5ac4ec-68f4-48bb-a4f1-9d67ae6bac78" providerId="AD" clId="Web-{D3FB1280-2EE0-A1AF-786B-BA2CE0BC8852}" dt="2024-11-07T00:25:42.921" v="23"/>
        <pc:sldMkLst>
          <pc:docMk/>
          <pc:sldMk cId="1887946033" sldId="605"/>
        </pc:sldMkLst>
        <pc:spChg chg="mod">
          <ac:chgData name="FRANCISCO ADÃO ELOY JUNIOR" userId="S::francisco.eloy@fatec.sp.gov.br::ec5ac4ec-68f4-48bb-a4f1-9d67ae6bac78" providerId="AD" clId="Web-{D3FB1280-2EE0-A1AF-786B-BA2CE0BC8852}" dt="2024-11-07T00:25:29.592" v="19"/>
          <ac:spMkLst>
            <pc:docMk/>
            <pc:sldMk cId="1887946033" sldId="605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D3FB1280-2EE0-A1AF-786B-BA2CE0BC8852}" dt="2024-11-07T00:25:29.592" v="20"/>
          <ac:spMkLst>
            <pc:docMk/>
            <pc:sldMk cId="1887946033" sldId="605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D3FB1280-2EE0-A1AF-786B-BA2CE0BC8852}" dt="2024-11-07T00:25:30.218" v="21"/>
          <ac:spMkLst>
            <pc:docMk/>
            <pc:sldMk cId="1887946033" sldId="605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D3FB1280-2EE0-A1AF-786B-BA2CE0BC8852}" dt="2024-11-07T00:25:30.218" v="21"/>
          <ac:picMkLst>
            <pc:docMk/>
            <pc:sldMk cId="1887946033" sldId="605"/>
            <ac:picMk id="5" creationId="{6287F40C-4446-318E-75F9-B1DD7B318DAC}"/>
          </ac:picMkLst>
        </pc:picChg>
      </pc:sldChg>
      <pc:sldChg chg="addSp delSp modSp add del">
        <pc:chgData name="FRANCISCO ADÃO ELOY JUNIOR" userId="S::francisco.eloy@fatec.sp.gov.br::ec5ac4ec-68f4-48bb-a4f1-9d67ae6bac78" providerId="AD" clId="Web-{D3FB1280-2EE0-A1AF-786B-BA2CE0BC8852}" dt="2024-11-07T00:24:18.903" v="13"/>
        <pc:sldMkLst>
          <pc:docMk/>
          <pc:sldMk cId="3961612149" sldId="605"/>
        </pc:sldMkLst>
        <pc:spChg chg="mod">
          <ac:chgData name="FRANCISCO ADÃO ELOY JUNIOR" userId="S::francisco.eloy@fatec.sp.gov.br::ec5ac4ec-68f4-48bb-a4f1-9d67ae6bac78" providerId="AD" clId="Web-{D3FB1280-2EE0-A1AF-786B-BA2CE0BC8852}" dt="2024-11-07T00:23:56.590" v="5"/>
          <ac:spMkLst>
            <pc:docMk/>
            <pc:sldMk cId="3961612149" sldId="605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D3FB1280-2EE0-A1AF-786B-BA2CE0BC8852}" dt="2024-11-07T00:23:56.605" v="6"/>
          <ac:spMkLst>
            <pc:docMk/>
            <pc:sldMk cId="3961612149" sldId="605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D3FB1280-2EE0-A1AF-786B-BA2CE0BC8852}" dt="2024-11-07T00:23:58.074" v="7"/>
          <ac:spMkLst>
            <pc:docMk/>
            <pc:sldMk cId="3961612149" sldId="605"/>
            <ac:spMk id="4" creationId="{BC324002-1736-1E13-55F0-2502099F5DF0}"/>
          </ac:spMkLst>
        </pc:spChg>
        <pc:spChg chg="add mod">
          <ac:chgData name="FRANCISCO ADÃO ELOY JUNIOR" userId="S::francisco.eloy@fatec.sp.gov.br::ec5ac4ec-68f4-48bb-a4f1-9d67ae6bac78" providerId="AD" clId="Web-{D3FB1280-2EE0-A1AF-786B-BA2CE0BC8852}" dt="2024-11-07T00:24:09.434" v="8"/>
          <ac:spMkLst>
            <pc:docMk/>
            <pc:sldMk cId="3961612149" sldId="605"/>
            <ac:spMk id="7" creationId="{DC257AAC-884C-CC08-6F29-D8FD0DC8D374}"/>
          </ac:spMkLst>
        </pc:spChg>
        <pc:picChg chg="add del mod ord">
          <ac:chgData name="FRANCISCO ADÃO ELOY JUNIOR" userId="S::francisco.eloy@fatec.sp.gov.br::ec5ac4ec-68f4-48bb-a4f1-9d67ae6bac78" providerId="AD" clId="Web-{D3FB1280-2EE0-A1AF-786B-BA2CE0BC8852}" dt="2024-11-07T00:24:09.434" v="8"/>
          <ac:picMkLst>
            <pc:docMk/>
            <pc:sldMk cId="3961612149" sldId="605"/>
            <ac:picMk id="5" creationId="{C5AC8572-10EC-1D4F-9F1F-F3FCCA62307B}"/>
          </ac:picMkLst>
        </pc:picChg>
      </pc:sldChg>
      <pc:sldChg chg="new del">
        <pc:chgData name="FRANCISCO ADÃO ELOY JUNIOR" userId="S::francisco.eloy@fatec.sp.gov.br::ec5ac4ec-68f4-48bb-a4f1-9d67ae6bac78" providerId="AD" clId="Web-{D3FB1280-2EE0-A1AF-786B-BA2CE0BC8852}" dt="2024-11-07T00:24:18.903" v="9"/>
        <pc:sldMkLst>
          <pc:docMk/>
          <pc:sldMk cId="532371301" sldId="606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5:42.905" v="22"/>
        <pc:sldMkLst>
          <pc:docMk/>
          <pc:sldMk cId="2872448034" sldId="606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5:47.046" v="24"/>
        <pc:sldMkLst>
          <pc:docMk/>
          <pc:sldMk cId="32279705" sldId="607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4:18.903" v="10"/>
        <pc:sldMkLst>
          <pc:docMk/>
          <pc:sldMk cId="760155642" sldId="607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5:47.062" v="25"/>
        <pc:sldMkLst>
          <pc:docMk/>
          <pc:sldMk cId="465902137" sldId="608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4:18.903" v="11"/>
        <pc:sldMkLst>
          <pc:docMk/>
          <pc:sldMk cId="2969754709" sldId="608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4:18.903" v="12"/>
        <pc:sldMkLst>
          <pc:docMk/>
          <pc:sldMk cId="1388071504" sldId="609"/>
        </pc:sldMkLst>
      </pc:sldChg>
      <pc:sldChg chg="new del">
        <pc:chgData name="FRANCISCO ADÃO ELOY JUNIOR" userId="S::francisco.eloy@fatec.sp.gov.br::ec5ac4ec-68f4-48bb-a4f1-9d67ae6bac78" providerId="AD" clId="Web-{D3FB1280-2EE0-A1AF-786B-BA2CE0BC8852}" dt="2024-11-07T00:25:47.062" v="26"/>
        <pc:sldMkLst>
          <pc:docMk/>
          <pc:sldMk cId="3754492974" sldId="609"/>
        </pc:sldMkLst>
      </pc:sldChg>
    </pc:docChg>
  </pc:docChgLst>
  <pc:docChgLst>
    <pc:chgData name="FRANCISCO ADÃO ELOY JUNIOR" userId="S::francisco.eloy@fatec.sp.gov.br::ec5ac4ec-68f4-48bb-a4f1-9d67ae6bac78" providerId="AD" clId="Web-{1C01D58A-FDDA-9926-CB01-8EC61ABF33A9}"/>
    <pc:docChg chg="addSld modSld sldOrd modSection">
      <pc:chgData name="FRANCISCO ADÃO ELOY JUNIOR" userId="S::francisco.eloy@fatec.sp.gov.br::ec5ac4ec-68f4-48bb-a4f1-9d67ae6bac78" providerId="AD" clId="Web-{1C01D58A-FDDA-9926-CB01-8EC61ABF33A9}" dt="2024-10-11T14:47:15.400" v="181" actId="20577"/>
      <pc:docMkLst>
        <pc:docMk/>
      </pc:docMkLst>
      <pc:sldChg chg="modSp">
        <pc:chgData name="FRANCISCO ADÃO ELOY JUNIOR" userId="S::francisco.eloy@fatec.sp.gov.br::ec5ac4ec-68f4-48bb-a4f1-9d67ae6bac78" providerId="AD" clId="Web-{1C01D58A-FDDA-9926-CB01-8EC61ABF33A9}" dt="2024-10-11T14:30:49.659" v="126" actId="20577"/>
        <pc:sldMkLst>
          <pc:docMk/>
          <pc:sldMk cId="2521245818" sldId="268"/>
        </pc:sldMkLst>
      </pc:sldChg>
      <pc:sldChg chg="modSp">
        <pc:chgData name="FRANCISCO ADÃO ELOY JUNIOR" userId="S::francisco.eloy@fatec.sp.gov.br::ec5ac4ec-68f4-48bb-a4f1-9d67ae6bac78" providerId="AD" clId="Web-{1C01D58A-FDDA-9926-CB01-8EC61ABF33A9}" dt="2024-10-11T14:29:50.578" v="114"/>
        <pc:sldMkLst>
          <pc:docMk/>
          <pc:sldMk cId="1174866742" sldId="270"/>
        </pc:sldMkLst>
      </pc:sldChg>
      <pc:sldChg chg="addSp modSp">
        <pc:chgData name="FRANCISCO ADÃO ELOY JUNIOR" userId="S::francisco.eloy@fatec.sp.gov.br::ec5ac4ec-68f4-48bb-a4f1-9d67ae6bac78" providerId="AD" clId="Web-{1C01D58A-FDDA-9926-CB01-8EC61ABF33A9}" dt="2024-10-11T14:47:15.400" v="181" actId="20577"/>
        <pc:sldMkLst>
          <pc:docMk/>
          <pc:sldMk cId="2517451448" sldId="537"/>
        </pc:sldMkLst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4:38:13.308" v="162" actId="20577"/>
        <pc:sldMkLst>
          <pc:docMk/>
          <pc:sldMk cId="1272166864" sldId="540"/>
        </pc:sldMkLst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3:37:59.273" v="61" actId="1076"/>
        <pc:sldMkLst>
          <pc:docMk/>
          <pc:sldMk cId="1071055966" sldId="541"/>
        </pc:sldMkLst>
      </pc:sldChg>
    </pc:docChg>
  </pc:docChgLst>
  <pc:docChgLst>
    <pc:chgData name="FRANCISCO ELOY" userId="ec5ac4ec-68f4-48bb-a4f1-9d67ae6bac78" providerId="ADAL" clId="{235069DB-C432-FA4F-9E6C-86488A13ABEB}"/>
    <pc:docChg chg="custSel addSld delSld modSld sldOrd modMainMaster">
      <pc:chgData name="FRANCISCO ELOY" userId="ec5ac4ec-68f4-48bb-a4f1-9d67ae6bac78" providerId="ADAL" clId="{235069DB-C432-FA4F-9E6C-86488A13ABEB}" dt="2024-10-10T18:31:04.348" v="223" actId="1076"/>
      <pc:docMkLst>
        <pc:docMk/>
      </pc:docMkLst>
      <pc:sldChg chg="del">
        <pc:chgData name="FRANCISCO ELOY" userId="ec5ac4ec-68f4-48bb-a4f1-9d67ae6bac78" providerId="ADAL" clId="{235069DB-C432-FA4F-9E6C-86488A13ABEB}" dt="2024-10-10T18:25:30.102" v="82" actId="2696"/>
        <pc:sldMkLst>
          <pc:docMk/>
          <pc:sldMk cId="2210866551" sldId="256"/>
        </pc:sldMkLst>
      </pc:sldChg>
      <pc:sldChg chg="add del">
        <pc:chgData name="FRANCISCO ELOY" userId="ec5ac4ec-68f4-48bb-a4f1-9d67ae6bac78" providerId="ADAL" clId="{235069DB-C432-FA4F-9E6C-86488A13ABEB}" dt="2024-10-10T18:25:28.487" v="81" actId="2696"/>
        <pc:sldMkLst>
          <pc:docMk/>
          <pc:sldMk cId="3035101221" sldId="257"/>
        </pc:sldMkLst>
      </pc:sldChg>
      <pc:sldChg chg="del">
        <pc:chgData name="FRANCISCO ELOY" userId="ec5ac4ec-68f4-48bb-a4f1-9d67ae6bac78" providerId="ADAL" clId="{235069DB-C432-FA4F-9E6C-86488A13ABEB}" dt="2024-10-10T18:25:05.884" v="77" actId="2696"/>
        <pc:sldMkLst>
          <pc:docMk/>
          <pc:sldMk cId="4052259586" sldId="257"/>
        </pc:sldMkLst>
      </pc:sldChg>
      <pc:sldChg chg="modSp add ord">
        <pc:chgData name="FRANCISCO ELOY" userId="ec5ac4ec-68f4-48bb-a4f1-9d67ae6bac78" providerId="ADAL" clId="{235069DB-C432-FA4F-9E6C-86488A13ABEB}" dt="2024-10-10T18:27:01.054" v="210" actId="20577"/>
        <pc:sldMkLst>
          <pc:docMk/>
          <pc:sldMk cId="4216872342" sldId="258"/>
        </pc:sldMkLst>
      </pc:sldChg>
      <pc:sldChg chg="modSp add">
        <pc:chgData name="FRANCISCO ELOY" userId="ec5ac4ec-68f4-48bb-a4f1-9d67ae6bac78" providerId="ADAL" clId="{235069DB-C432-FA4F-9E6C-86488A13ABEB}" dt="2024-10-10T18:29:47.283" v="213" actId="27636"/>
        <pc:sldMkLst>
          <pc:docMk/>
          <pc:sldMk cId="2222766857" sldId="259"/>
        </pc:sldMkLst>
      </pc:sldChg>
      <pc:sldMasterChg chg="modSldLayout">
        <pc:chgData name="FRANCISCO ELOY" userId="ec5ac4ec-68f4-48bb-a4f1-9d67ae6bac78" providerId="ADAL" clId="{235069DB-C432-FA4F-9E6C-86488A13ABEB}" dt="2024-10-10T18:19:24.017" v="42"/>
        <pc:sldMasterMkLst>
          <pc:docMk/>
          <pc:sldMasterMk cId="2675746937" sldId="2147483648"/>
        </pc:sldMasterMkLst>
        <pc:sldLayoutChg chg="modSp">
          <pc:chgData name="FRANCISCO ELOY" userId="ec5ac4ec-68f4-48bb-a4f1-9d67ae6bac78" providerId="ADAL" clId="{235069DB-C432-FA4F-9E6C-86488A13ABEB}" dt="2024-10-10T18:19:24.017" v="42"/>
          <pc:sldLayoutMkLst>
            <pc:docMk/>
            <pc:sldMasterMk cId="2675746937" sldId="2147483648"/>
            <pc:sldLayoutMk cId="2262149399" sldId="2147483660"/>
          </pc:sldLayoutMkLst>
        </pc:sldLayoutChg>
      </pc:sldMasterChg>
      <pc:sldMasterChg chg="modSldLayout">
        <pc:chgData name="FRANCISCO ELOY" userId="ec5ac4ec-68f4-48bb-a4f1-9d67ae6bac78" providerId="ADAL" clId="{235069DB-C432-FA4F-9E6C-86488A13ABEB}" dt="2024-10-10T18:29:47.202" v="212"/>
        <pc:sldMasterMkLst>
          <pc:docMk/>
          <pc:sldMasterMk cId="1867716650" sldId="2147483672"/>
        </pc:sldMasterMkLst>
        <pc:sldLayoutChg chg="addSp">
          <pc:chgData name="FRANCISCO ELOY" userId="ec5ac4ec-68f4-48bb-a4f1-9d67ae6bac78" providerId="ADAL" clId="{235069DB-C432-FA4F-9E6C-86488A13ABEB}" dt="2024-10-10T18:29:47.202" v="212"/>
          <pc:sldLayoutMkLst>
            <pc:docMk/>
            <pc:sldMasterMk cId="1867716650" sldId="2147483672"/>
            <pc:sldLayoutMk cId="2131611906" sldId="2147483678"/>
          </pc:sldLayoutMkLst>
        </pc:sldLayoutChg>
      </pc:sldMasterChg>
      <pc:sldMasterChg chg="modSldLayout">
        <pc:chgData name="FRANCISCO ELOY" userId="ec5ac4ec-68f4-48bb-a4f1-9d67ae6bac78" providerId="ADAL" clId="{235069DB-C432-FA4F-9E6C-86488A13ABEB}" dt="2024-10-10T18:29:49.263" v="214"/>
        <pc:sldMasterMkLst>
          <pc:docMk/>
          <pc:sldMasterMk cId="177152754" sldId="2147483685"/>
        </pc:sldMasterMkLst>
        <pc:sldLayoutChg chg="addSp">
          <pc:chgData name="FRANCISCO ELOY" userId="ec5ac4ec-68f4-48bb-a4f1-9d67ae6bac78" providerId="ADAL" clId="{235069DB-C432-FA4F-9E6C-86488A13ABEB}" dt="2024-10-10T18:29:49.263" v="214"/>
          <pc:sldLayoutMkLst>
            <pc:docMk/>
            <pc:sldMasterMk cId="177152754" sldId="2147483685"/>
            <pc:sldLayoutMk cId="3325702225" sldId="2147483691"/>
          </pc:sldLayoutMkLst>
        </pc:sldLayoutChg>
      </pc:sldMasterChg>
      <pc:sldMasterChg chg="modSldLayout">
        <pc:chgData name="FRANCISCO ELOY" userId="ec5ac4ec-68f4-48bb-a4f1-9d67ae6bac78" providerId="ADAL" clId="{235069DB-C432-FA4F-9E6C-86488A13ABEB}" dt="2024-10-10T18:29:51.287" v="215"/>
        <pc:sldMasterMkLst>
          <pc:docMk/>
          <pc:sldMasterMk cId="1531488713" sldId="2147483698"/>
        </pc:sldMasterMkLst>
        <pc:sldLayoutChg chg="addSp">
          <pc:chgData name="FRANCISCO ELOY" userId="ec5ac4ec-68f4-48bb-a4f1-9d67ae6bac78" providerId="ADAL" clId="{235069DB-C432-FA4F-9E6C-86488A13ABEB}" dt="2024-10-10T18:29:51.287" v="215"/>
          <pc:sldLayoutMkLst>
            <pc:docMk/>
            <pc:sldMasterMk cId="1531488713" sldId="2147483698"/>
            <pc:sldLayoutMk cId="2314512868" sldId="2147483704"/>
          </pc:sldLayoutMkLst>
        </pc:sldLayoutChg>
      </pc:sldMasterChg>
      <pc:sldMasterChg chg="modSldLayout">
        <pc:chgData name="FRANCISCO ELOY" userId="ec5ac4ec-68f4-48bb-a4f1-9d67ae6bac78" providerId="ADAL" clId="{235069DB-C432-FA4F-9E6C-86488A13ABEB}" dt="2024-10-10T18:31:04.348" v="223" actId="1076"/>
        <pc:sldMasterMkLst>
          <pc:docMk/>
          <pc:sldMasterMk cId="3611954591" sldId="2147483711"/>
        </pc:sldMasterMkLst>
        <pc:sldLayoutChg chg="addSp">
          <pc:chgData name="FRANCISCO ELOY" userId="ec5ac4ec-68f4-48bb-a4f1-9d67ae6bac78" providerId="ADAL" clId="{235069DB-C432-FA4F-9E6C-86488A13ABEB}" dt="2024-10-10T18:29:54.217" v="216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Sp modSp">
          <pc:chgData name="FRANCISCO ELOY" userId="ec5ac4ec-68f4-48bb-a4f1-9d67ae6bac78" providerId="ADAL" clId="{235069DB-C432-FA4F-9E6C-86488A13ABEB}" dt="2024-10-10T18:31:04.348" v="223" actId="1076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Sp delSp modSp delSldLayout modSldLayout">
        <pc:chgData name="FRANCISCO ELOY" userId="ec5ac4ec-68f4-48bb-a4f1-9d67ae6bac78" providerId="ADAL" clId="{235069DB-C432-FA4F-9E6C-86488A13ABEB}" dt="2024-10-10T18:25:30.107" v="83" actId="2696"/>
        <pc:sldMasterMkLst>
          <pc:docMk/>
          <pc:sldMasterMk cId="4027772655" sldId="2147483724"/>
        </pc:sldMasterMkLst>
        <pc:sldLayoutChg chg="del">
          <pc:chgData name="FRANCISCO ELOY" userId="ec5ac4ec-68f4-48bb-a4f1-9d67ae6bac78" providerId="ADAL" clId="{235069DB-C432-FA4F-9E6C-86488A13ABEB}" dt="2024-10-10T18:24:15.256" v="76" actId="2696"/>
          <pc:sldLayoutMkLst>
            <pc:docMk/>
            <pc:sldMasterMk cId="2675746937" sldId="2147483648"/>
            <pc:sldLayoutMk cId="2262149399" sldId="2147483660"/>
          </pc:sldLayoutMkLst>
        </pc:sldLayoutChg>
        <pc:sldLayoutChg chg="del">
          <pc:chgData name="FRANCISCO ELOY" userId="ec5ac4ec-68f4-48bb-a4f1-9d67ae6bac78" providerId="ADAL" clId="{235069DB-C432-FA4F-9E6C-86488A13ABEB}" dt="2024-10-10T18:19:02.858" v="37" actId="2696"/>
          <pc:sldLayoutMkLst>
            <pc:docMk/>
            <pc:sldMasterMk cId="4027772655" sldId="2147483724"/>
            <pc:sldLayoutMk cId="231820055" sldId="2147483662"/>
          </pc:sldLayoutMkLst>
        </pc:sldLayoutChg>
        <pc:sldLayoutChg chg="del">
          <pc:chgData name="FRANCISCO ELOY" userId="ec5ac4ec-68f4-48bb-a4f1-9d67ae6bac78" providerId="ADAL" clId="{235069DB-C432-FA4F-9E6C-86488A13ABEB}" dt="2024-10-10T18:16:09.807" v="2" actId="2696"/>
          <pc:sldLayoutMkLst>
            <pc:docMk/>
            <pc:sldMasterMk cId="4027772655" sldId="2147483724"/>
            <pc:sldLayoutMk cId="1060529856" sldId="2147483663"/>
          </pc:sldLayoutMkLst>
        </pc:sldLayoutChg>
        <pc:sldLayoutChg chg="del">
          <pc:chgData name="FRANCISCO ELOY" userId="ec5ac4ec-68f4-48bb-a4f1-9d67ae6bac78" providerId="ADAL" clId="{235069DB-C432-FA4F-9E6C-86488A13ABEB}" dt="2024-10-10T18:16:13.010" v="3" actId="2696"/>
          <pc:sldLayoutMkLst>
            <pc:docMk/>
            <pc:sldMasterMk cId="4027772655" sldId="2147483724"/>
            <pc:sldLayoutMk cId="1828973279" sldId="2147483664"/>
          </pc:sldLayoutMkLst>
        </pc:sldLayoutChg>
        <pc:sldLayoutChg chg="del">
          <pc:chgData name="FRANCISCO ELOY" userId="ec5ac4ec-68f4-48bb-a4f1-9d67ae6bac78" providerId="ADAL" clId="{235069DB-C432-FA4F-9E6C-86488A13ABEB}" dt="2024-10-10T18:16:16.242" v="4" actId="2696"/>
          <pc:sldLayoutMkLst>
            <pc:docMk/>
            <pc:sldMasterMk cId="4027772655" sldId="2147483724"/>
            <pc:sldLayoutMk cId="1015626152" sldId="2147483665"/>
          </pc:sldLayoutMkLst>
        </pc:sldLayoutChg>
        <pc:sldLayoutChg chg="del">
          <pc:chgData name="FRANCISCO ELOY" userId="ec5ac4ec-68f4-48bb-a4f1-9d67ae6bac78" providerId="ADAL" clId="{235069DB-C432-FA4F-9E6C-86488A13ABEB}" dt="2024-10-10T18:16:19.792" v="5" actId="2696"/>
          <pc:sldLayoutMkLst>
            <pc:docMk/>
            <pc:sldMasterMk cId="4027772655" sldId="2147483724"/>
            <pc:sldLayoutMk cId="3551791444" sldId="2147483666"/>
          </pc:sldLayoutMkLst>
        </pc:sldLayoutChg>
        <pc:sldLayoutChg chg="del">
          <pc:chgData name="FRANCISCO ELOY" userId="ec5ac4ec-68f4-48bb-a4f1-9d67ae6bac78" providerId="ADAL" clId="{235069DB-C432-FA4F-9E6C-86488A13ABEB}" dt="2024-10-10T18:24:08.383" v="75" actId="2696"/>
          <pc:sldLayoutMkLst>
            <pc:docMk/>
            <pc:sldMasterMk cId="4027772655" sldId="2147483724"/>
            <pc:sldLayoutMk cId="1250037395" sldId="2147483668"/>
          </pc:sldLayoutMkLst>
        </pc:sldLayoutChg>
        <pc:sldLayoutChg chg="del">
          <pc:chgData name="FRANCISCO ELOY" userId="ec5ac4ec-68f4-48bb-a4f1-9d67ae6bac78" providerId="ADAL" clId="{235069DB-C432-FA4F-9E6C-86488A13ABEB}" dt="2024-10-10T18:19:09.342" v="38" actId="2696"/>
          <pc:sldLayoutMkLst>
            <pc:docMk/>
            <pc:sldMasterMk cId="4027772655" sldId="2147483724"/>
            <pc:sldLayoutMk cId="220752582" sldId="2147483669"/>
          </pc:sldLayoutMkLst>
        </pc:sldLayoutChg>
        <pc:sldLayoutChg chg="addSp delSp modSp del">
          <pc:chgData name="FRANCISCO ELOY" userId="ec5ac4ec-68f4-48bb-a4f1-9d67ae6bac78" providerId="ADAL" clId="{235069DB-C432-FA4F-9E6C-86488A13ABEB}" dt="2024-10-10T18:25:30.107" v="83" actId="2696"/>
          <pc:sldLayoutMkLst>
            <pc:docMk/>
            <pc:sldMasterMk cId="4027772655" sldId="2147483724"/>
            <pc:sldLayoutMk cId="3862162973" sldId="2147483669"/>
          </pc:sldLayoutMkLst>
        </pc:sldLayoutChg>
        <pc:sldLayoutChg chg="delSp del">
          <pc:chgData name="FRANCISCO ELOY" userId="ec5ac4ec-68f4-48bb-a4f1-9d67ae6bac78" providerId="ADAL" clId="{235069DB-C432-FA4F-9E6C-86488A13ABEB}" dt="2024-10-10T18:25:05.890" v="78" actId="2696"/>
          <pc:sldLayoutMkLst>
            <pc:docMk/>
            <pc:sldMasterMk cId="4027772655" sldId="2147483724"/>
            <pc:sldLayoutMk cId="553789281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2.459" v="39" actId="2696"/>
          <pc:sldLayoutMkLst>
            <pc:docMk/>
            <pc:sldMasterMk cId="4027772655" sldId="2147483724"/>
            <pc:sldLayoutMk cId="4072998266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5.543" v="40" actId="2696"/>
          <pc:sldLayoutMkLst>
            <pc:docMk/>
            <pc:sldMasterMk cId="4027772655" sldId="2147483724"/>
            <pc:sldLayoutMk cId="2591752333" sldId="2147483671"/>
          </pc:sldLayoutMkLst>
        </pc:sldLayoutChg>
        <pc:sldLayoutChg chg="del">
          <pc:chgData name="FRANCISCO ELOY" userId="ec5ac4ec-68f4-48bb-a4f1-9d67ae6bac78" providerId="ADAL" clId="{235069DB-C432-FA4F-9E6C-86488A13ABEB}" dt="2024-10-10T18:19:19.376" v="41" actId="2696"/>
          <pc:sldLayoutMkLst>
            <pc:docMk/>
            <pc:sldMasterMk cId="4027772655" sldId="2147483724"/>
            <pc:sldLayoutMk cId="192553668" sldId="2147483672"/>
          </pc:sldLayoutMkLst>
        </pc:sldLayoutChg>
        <pc:sldLayoutChg chg="addSp delSp modSp">
          <pc:chgData name="FRANCISCO ELOY" userId="ec5ac4ec-68f4-48bb-a4f1-9d67ae6bac78" providerId="ADAL" clId="{235069DB-C432-FA4F-9E6C-86488A13ABEB}" dt="2024-10-10T18:23:46.604" v="74" actId="1076"/>
          <pc:sldLayoutMkLst>
            <pc:docMk/>
            <pc:sldMasterMk cId="4027772655" sldId="2147483724"/>
            <pc:sldLayoutMk cId="2002710811" sldId="2147483725"/>
          </pc:sldLayoutMkLst>
          <pc:spChg chg="mod">
            <ac:chgData name="FRANCISCO ELOY" userId="ec5ac4ec-68f4-48bb-a4f1-9d67ae6bac78" providerId="ADAL" clId="{235069DB-C432-FA4F-9E6C-86488A13ABEB}" dt="2024-10-10T18:22:09.261" v="62" actId="1076"/>
            <ac:spMkLst>
              <pc:docMk/>
              <pc:sldMasterMk cId="4027772655" sldId="2147483724"/>
              <pc:sldLayoutMk cId="2002710811" sldId="2147483725"/>
              <ac:spMk id="2" creationId="{8CD19483-F0F7-D548-BE39-82CD7A0E1184}"/>
            </ac:spMkLst>
          </pc:spChg>
          <pc:spChg chg="add mod">
            <ac:chgData name="FRANCISCO ELOY" userId="ec5ac4ec-68f4-48bb-a4f1-9d67ae6bac78" providerId="ADAL" clId="{235069DB-C432-FA4F-9E6C-86488A13ABEB}" dt="2024-10-10T18:23:46.604" v="74" actId="1076"/>
            <ac:spMkLst>
              <pc:docMk/>
              <pc:sldMasterMk cId="4027772655" sldId="2147483724"/>
              <pc:sldLayoutMk cId="2002710811" sldId="2147483725"/>
              <ac:spMk id="4" creationId="{6515B043-7AE7-1D42-B1C9-EA2A10209DC1}"/>
            </ac:spMkLst>
          </pc:spChg>
          <pc:picChg chg="mod">
            <ac:chgData name="FRANCISCO ELOY" userId="ec5ac4ec-68f4-48bb-a4f1-9d67ae6bac78" providerId="ADAL" clId="{235069DB-C432-FA4F-9E6C-86488A13ABEB}" dt="2024-10-10T18:22:00.961" v="61" actId="1076"/>
            <ac:picMkLst>
              <pc:docMk/>
              <pc:sldMasterMk cId="4027772655" sldId="2147483724"/>
              <pc:sldLayoutMk cId="2002710811" sldId="2147483725"/>
              <ac:picMk id="6" creationId="{CA70382C-3F66-C04F-BBB2-E752130D4D5C}"/>
            </ac:picMkLst>
          </pc:picChg>
        </pc:sldLayoutChg>
        <pc:sldLayoutChg chg="addSp delSp modSp">
          <pc:chgData name="FRANCISCO ELOY" userId="ec5ac4ec-68f4-48bb-a4f1-9d67ae6bac78" providerId="ADAL" clId="{235069DB-C432-FA4F-9E6C-86488A13ABEB}" dt="2024-10-10T18:18:21.940" v="36" actId="1076"/>
          <pc:sldLayoutMkLst>
            <pc:docMk/>
            <pc:sldMasterMk cId="4027772655" sldId="2147483724"/>
            <pc:sldLayoutMk cId="2254984171" sldId="2147483726"/>
          </pc:sldLayoutMkLst>
          <pc:spChg chg="mod">
            <ac:chgData name="FRANCISCO ELOY" userId="ec5ac4ec-68f4-48bb-a4f1-9d67ae6bac78" providerId="ADAL" clId="{235069DB-C432-FA4F-9E6C-86488A13ABEB}" dt="2024-10-10T18:17:18.684" v="25" actId="1076"/>
            <ac:spMkLst>
              <pc:docMk/>
              <pc:sldMasterMk cId="4027772655" sldId="2147483724"/>
              <pc:sldLayoutMk cId="2254984171" sldId="2147483726"/>
              <ac:spMk id="2" creationId="{8CD19483-F0F7-D548-BE39-82CD7A0E1184}"/>
            </ac:spMkLst>
          </pc:spChg>
          <pc:picChg chg="add mod">
            <ac:chgData name="FRANCISCO ELOY" userId="ec5ac4ec-68f4-48bb-a4f1-9d67ae6bac78" providerId="ADAL" clId="{235069DB-C432-FA4F-9E6C-86488A13ABEB}" dt="2024-10-10T18:18:21.940" v="36" actId="1076"/>
            <ac:picMkLst>
              <pc:docMk/>
              <pc:sldMasterMk cId="4027772655" sldId="2147483724"/>
              <pc:sldLayoutMk cId="2254984171" sldId="2147483726"/>
              <ac:picMk id="6" creationId="{CA70382C-3F66-C04F-BBB2-E752130D4D5C}"/>
            </ac:picMkLst>
          </pc:picChg>
          <pc:cxnChg chg="add mod">
            <ac:chgData name="FRANCISCO ELOY" userId="ec5ac4ec-68f4-48bb-a4f1-9d67ae6bac78" providerId="ADAL" clId="{235069DB-C432-FA4F-9E6C-86488A13ABEB}" dt="2024-10-10T18:18:09.638" v="27" actId="1076"/>
            <ac:cxnSpMkLst>
              <pc:docMk/>
              <pc:sldMasterMk cId="4027772655" sldId="2147483724"/>
              <pc:sldLayoutMk cId="2254984171" sldId="2147483726"/>
              <ac:cxnSpMk id="8" creationId="{1DE841D4-EA1F-064D-AF9E-EEF9E416878B}"/>
            </ac:cxnSpMkLst>
          </pc:cxnChg>
        </pc:sldLayoutChg>
      </pc:sldMasterChg>
    </pc:docChg>
  </pc:docChgLst>
  <pc:docChgLst>
    <pc:chgData name="FRANCISCO ADÃO ELOY JUNIOR" userId="S::francisco.eloy@fatec.sp.gov.br::ec5ac4ec-68f4-48bb-a4f1-9d67ae6bac78" providerId="AD" clId="Web-{0E72BF21-5C4D-C3A7-E06B-B48825C4A6C7}"/>
    <pc:docChg chg="addSld delSld modSld modSection">
      <pc:chgData name="FRANCISCO ADÃO ELOY JUNIOR" userId="S::francisco.eloy@fatec.sp.gov.br::ec5ac4ec-68f4-48bb-a4f1-9d67ae6bac78" providerId="AD" clId="Web-{0E72BF21-5C4D-C3A7-E06B-B48825C4A6C7}" dt="2024-10-11T19:43:13.170" v="176"/>
      <pc:docMkLst>
        <pc:docMk/>
      </pc:docMkLst>
      <pc:sldChg chg="del">
        <pc:chgData name="FRANCISCO ADÃO ELOY JUNIOR" userId="S::francisco.eloy@fatec.sp.gov.br::ec5ac4ec-68f4-48bb-a4f1-9d67ae6bac78" providerId="AD" clId="Web-{0E72BF21-5C4D-C3A7-E06B-B48825C4A6C7}" dt="2024-10-11T19:43:09.419" v="17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0E72BF21-5C4D-C3A7-E06B-B48825C4A6C7}" dt="2024-10-11T19:43:13.170" v="176"/>
        <pc:sldMkLst>
          <pc:docMk/>
          <pc:sldMk cId="2754362440" sldId="277"/>
        </pc:sldMkLst>
      </pc:sldChg>
      <pc:sldChg chg="addSp delSp modSp">
        <pc:chgData name="FRANCISCO ADÃO ELOY JUNIOR" userId="S::francisco.eloy@fatec.sp.gov.br::ec5ac4ec-68f4-48bb-a4f1-9d67ae6bac78" providerId="AD" clId="Web-{0E72BF21-5C4D-C3A7-E06B-B48825C4A6C7}" dt="2024-10-11T15:03:17.989" v="26"/>
        <pc:sldMkLst>
          <pc:docMk/>
          <pc:sldMk cId="2517451448" sldId="537"/>
        </pc:sldMkLst>
      </pc:sldChg>
      <pc:sldChg chg="modSp">
        <pc:chgData name="FRANCISCO ADÃO ELOY JUNIOR" userId="S::francisco.eloy@fatec.sp.gov.br::ec5ac4ec-68f4-48bb-a4f1-9d67ae6bac78" providerId="AD" clId="Web-{0E72BF21-5C4D-C3A7-E06B-B48825C4A6C7}" dt="2024-10-11T15:00:59.184" v="3" actId="20577"/>
        <pc:sldMkLst>
          <pc:docMk/>
          <pc:sldMk cId="3969416152" sldId="538"/>
        </pc:sldMkLst>
      </pc:sldChg>
      <pc:sldChg chg="modSp">
        <pc:chgData name="FRANCISCO ADÃO ELOY JUNIOR" userId="S::francisco.eloy@fatec.sp.gov.br::ec5ac4ec-68f4-48bb-a4f1-9d67ae6bac78" providerId="AD" clId="Web-{0E72BF21-5C4D-C3A7-E06B-B48825C4A6C7}" dt="2024-10-11T15:23:55.094" v="61" actId="20577"/>
        <pc:sldMkLst>
          <pc:docMk/>
          <pc:sldMk cId="2905346366" sldId="539"/>
        </pc:sldMkLst>
      </pc:sldChg>
      <pc:sldChg chg="modSp new">
        <pc:chgData name="FRANCISCO ADÃO ELOY JUNIOR" userId="S::francisco.eloy@fatec.sp.gov.br::ec5ac4ec-68f4-48bb-a4f1-9d67ae6bac78" providerId="AD" clId="Web-{0E72BF21-5C4D-C3A7-E06B-B48825C4A6C7}" dt="2024-10-11T19:35:25.506" v="94" actId="20577"/>
        <pc:sldMkLst>
          <pc:docMk/>
          <pc:sldMk cId="2305362964" sldId="542"/>
        </pc:sldMkLst>
      </pc:sldChg>
      <pc:sldChg chg="addSp delSp modSp add replId">
        <pc:chgData name="FRANCISCO ADÃO ELOY JUNIOR" userId="S::francisco.eloy@fatec.sp.gov.br::ec5ac4ec-68f4-48bb-a4f1-9d67ae6bac78" providerId="AD" clId="Web-{0E72BF21-5C4D-C3A7-E06B-B48825C4A6C7}" dt="2024-10-11T19:42:30.901" v="174"/>
        <pc:sldMkLst>
          <pc:docMk/>
          <pc:sldMk cId="857845799" sldId="543"/>
        </pc:sldMkLst>
      </pc:sldChg>
      <pc:sldChg chg="new del">
        <pc:chgData name="FRANCISCO ADÃO ELOY JUNIOR" userId="S::francisco.eloy@fatec.sp.gov.br::ec5ac4ec-68f4-48bb-a4f1-9d67ae6bac78" providerId="AD" clId="Web-{0E72BF21-5C4D-C3A7-E06B-B48825C4A6C7}" dt="2024-10-11T19:35:59.540" v="96"/>
        <pc:sldMkLst>
          <pc:docMk/>
          <pc:sldMk cId="1166065042" sldId="543"/>
        </pc:sldMkLst>
      </pc:sldChg>
      <pc:sldChg chg="modSp add del replId">
        <pc:chgData name="FRANCISCO ADÃO ELOY JUNIOR" userId="S::francisco.eloy@fatec.sp.gov.br::ec5ac4ec-68f4-48bb-a4f1-9d67ae6bac78" providerId="AD" clId="Web-{0E72BF21-5C4D-C3A7-E06B-B48825C4A6C7}" dt="2024-10-11T19:37:05.889" v="99"/>
        <pc:sldMkLst>
          <pc:docMk/>
          <pc:sldMk cId="2453977067" sldId="543"/>
        </pc:sldMkLst>
      </pc:sldChg>
    </pc:docChg>
  </pc:docChgLst>
  <pc:docChgLst>
    <pc:chgData name="FRANCISCO ADÃO ELOY JUNIOR" userId="S::francisco.eloy@fatec.sp.gov.br::ec5ac4ec-68f4-48bb-a4f1-9d67ae6bac78" providerId="AD" clId="Web-{82F6EB28-2B18-20CE-D54E-B53111174D98}"/>
    <pc:docChg chg="addSld delSld modSld">
      <pc:chgData name="FRANCISCO ADÃO ELOY JUNIOR" userId="S::francisco.eloy@fatec.sp.gov.br::ec5ac4ec-68f4-48bb-a4f1-9d67ae6bac78" providerId="AD" clId="Web-{82F6EB28-2B18-20CE-D54E-B53111174D98}" dt="2024-10-10T18:44:19.607" v="107"/>
      <pc:docMkLst>
        <pc:docMk/>
      </pc:docMkLst>
      <pc:sldChg chg="addSp delSp modSp del mod modClrScheme chgLayout">
        <pc:chgData name="FRANCISCO ADÃO ELOY JUNIOR" userId="S::francisco.eloy@fatec.sp.gov.br::ec5ac4ec-68f4-48bb-a4f1-9d67ae6bac78" providerId="AD" clId="Web-{82F6EB28-2B18-20CE-D54E-B53111174D98}" dt="2024-10-10T18:36:02.480" v="15"/>
        <pc:sldMkLst>
          <pc:docMk/>
          <pc:sldMk cId="388312696" sldId="260"/>
        </pc:sldMkLst>
      </pc:sldChg>
      <pc:sldChg chg="addSp delSp modSp new">
        <pc:chgData name="FRANCISCO ADÃO ELOY JUNIOR" userId="S::francisco.eloy@fatec.sp.gov.br::ec5ac4ec-68f4-48bb-a4f1-9d67ae6bac78" providerId="AD" clId="Web-{82F6EB28-2B18-20CE-D54E-B53111174D98}" dt="2024-10-10T18:44:19.607" v="107"/>
        <pc:sldMkLst>
          <pc:docMk/>
          <pc:sldMk cId="55486336" sldId="261"/>
        </pc:sldMkLst>
      </pc:sldChg>
      <pc:sldChg chg="addSp modSp new mod setBg">
        <pc:chgData name="FRANCISCO ADÃO ELOY JUNIOR" userId="S::francisco.eloy@fatec.sp.gov.br::ec5ac4ec-68f4-48bb-a4f1-9d67ae6bac78" providerId="AD" clId="Web-{82F6EB28-2B18-20CE-D54E-B53111174D98}" dt="2024-10-10T18:41:16.064" v="90" actId="20577"/>
        <pc:sldMkLst>
          <pc:docMk/>
          <pc:sldMk cId="720322117" sldId="262"/>
        </pc:sldMkLst>
      </pc:sldChg>
      <pc:sldChg chg="addSp modSp new mod setBg modClrScheme setClrOvrMap chgLayout">
        <pc:chgData name="FRANCISCO ADÃO ELOY JUNIOR" userId="S::francisco.eloy@fatec.sp.gov.br::ec5ac4ec-68f4-48bb-a4f1-9d67ae6bac78" providerId="AD" clId="Web-{82F6EB28-2B18-20CE-D54E-B53111174D98}" dt="2024-10-10T18:44:06.388" v="104" actId="1076"/>
        <pc:sldMkLst>
          <pc:docMk/>
          <pc:sldMk cId="193433201" sldId="263"/>
        </pc:sldMkLst>
        <pc:spChg chg="add mod">
          <ac:chgData name="FRANCISCO ADÃO ELOY JUNIOR" userId="S::francisco.eloy@fatec.sp.gov.br::ec5ac4ec-68f4-48bb-a4f1-9d67ae6bac78" providerId="AD" clId="Web-{82F6EB28-2B18-20CE-D54E-B53111174D98}" dt="2024-10-10T18:42:09.411" v="99" actId="14100"/>
          <ac:spMkLst>
            <pc:docMk/>
            <pc:sldMk cId="193433201" sldId="263"/>
            <ac:spMk id="2" creationId="{D1E7674E-13C3-E051-1B9B-47249B810681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42:28.412" v="101" actId="1076"/>
          <ac:spMkLst>
            <pc:docMk/>
            <pc:sldMk cId="193433201" sldId="263"/>
            <ac:spMk id="5" creationId="{FAD3A75D-4C6B-7E22-0962-4796EAFAB680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2:02.864" v="98"/>
          <ac:spMkLst>
            <pc:docMk/>
            <pc:sldMk cId="193433201" sldId="263"/>
            <ac:spMk id="8" creationId="{71B2258F-86CA-4D4D-8270-BC05FCDEBFB3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2:02.864" v="98"/>
          <ac:picMkLst>
            <pc:docMk/>
            <pc:sldMk cId="193433201" sldId="263"/>
            <ac:picMk id="4" creationId="{87210D13-5AF3-641F-5FE7-34840CDB5BA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C49CC-93D2-4B10-9A06-E6B1480CD370}" type="datetimeFigureOut">
              <a:t>08/11/2024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FE38-1DE9-4AFE-B5D5-7E0B13A871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66794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20003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408372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57470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462380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994476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5705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41390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387527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94244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6302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138776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345252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197106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35816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946252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28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59042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30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488670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694774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566712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697576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07915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777071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0998456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693822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852790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4966142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49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89173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5853805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023433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5755709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38650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8955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103025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149531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109537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59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284676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375233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480990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538711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830171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64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31063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65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657687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66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48334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1756416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2360163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216384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69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60363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389286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923426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734166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6629328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47293792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78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9561076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79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557816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57874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80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0398104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81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726824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82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0787369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83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009966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10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892698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548817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2150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08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37895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378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21B83DB-F2A0-48CD-AADF-5338BE78434C}" type="slidenum">
              <a:rPr lang="pt-BR" altLang="pt-BR" smtClean="0"/>
              <a:t>12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4234871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06" y="28800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E841D4-EA1F-064D-AF9E-EEF9E416878B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3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endParaRPr kumimoji="0" lang="en-US" strike="noStrike" noProof="1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 hasCustomPrompt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 eaLnBrk="1" fontAlgn="auto" latinLnBrk="0" hangingPunct="1"/>
            <a:endParaRPr/>
          </a:p>
          <a:p>
            <a:pPr lvl="1" eaLnBrk="1" fontAlgn="auto" latinLnBrk="0" hangingPunct="1"/>
            <a:endParaRPr/>
          </a:p>
          <a:p>
            <a:pPr lvl="2" eaLnBrk="1" fontAlgn="auto" latinLnBrk="0" hangingPunct="1"/>
            <a:endParaRPr/>
          </a:p>
          <a:p>
            <a:pPr lvl="3" eaLnBrk="1" fontAlgn="auto" latinLnBrk="0" hangingPunct="1"/>
            <a:endParaRPr/>
          </a:p>
          <a:p>
            <a:pPr lvl="4" eaLnBrk="1" fontAlgn="auto" latinLnBrk="0" hangingPunct="1"/>
            <a:endParaRPr kumimoji="0" lang="en-US" strike="noStrike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65605"/>
      </p:ext>
    </p:extLst>
  </p:cSld>
  <p:clrMapOvr>
    <a:masterClrMapping/>
  </p:clrMapOvr>
  <p:transition>
    <p:blinds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71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11/8/24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ndabergnow.com/2019/10/25/tech-talk-all-you-need-to-know-about-coding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Aula de Scripts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Cadastrem: </a:t>
            </a:r>
            <a:r>
              <a:rPr lang="pt-BR" sz="3900" dirty="0" err="1">
                <a:latin typeface="Roboto"/>
                <a:ea typeface="Roboto"/>
                <a:cs typeface="Roboto"/>
              </a:rPr>
              <a:t>https</a:t>
            </a:r>
            <a:r>
              <a:rPr lang="pt-BR" sz="3900" dirty="0">
                <a:latin typeface="Roboto"/>
                <a:ea typeface="Roboto"/>
                <a:cs typeface="Roboto"/>
              </a:rPr>
              <a:t>://</a:t>
            </a:r>
            <a:r>
              <a:rPr lang="pt-BR" sz="3900" dirty="0" err="1">
                <a:latin typeface="Roboto"/>
                <a:ea typeface="Roboto"/>
                <a:cs typeface="Roboto"/>
              </a:rPr>
              <a:t>judge.</a:t>
            </a:r>
            <a:r>
              <a:rPr lang="pt-BR" sz="3900" b="1" dirty="0" err="1">
                <a:latin typeface="Roboto"/>
                <a:ea typeface="Roboto"/>
                <a:cs typeface="Roboto"/>
              </a:rPr>
              <a:t>beecrowd</a:t>
            </a:r>
            <a:r>
              <a:rPr lang="pt-BR" sz="3900" dirty="0" err="1">
                <a:latin typeface="Roboto"/>
                <a:ea typeface="Roboto"/>
                <a:cs typeface="Roboto"/>
              </a:rPr>
              <a:t>.com</a:t>
            </a:r>
            <a:endParaRPr lang="pt-BR" sz="3900" dirty="0">
              <a:latin typeface="Roboto"/>
              <a:ea typeface="Roboto"/>
              <a:cs typeface="Roboto"/>
            </a:endParaRP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Aproveitando o iminente sucesso do </a:t>
            </a:r>
            <a:r>
              <a:rPr lang="pt-BR" sz="2400" b="1"/>
              <a:t>Java</a:t>
            </a:r>
            <a:r>
              <a:rPr lang="pt-BR" sz="2400"/>
              <a:t>, que vinha conquistando cada vez mais espaço no mercado de desenvolvimento de aplicações corporativas, a Netscape logo rebatizou o </a:t>
            </a:r>
            <a:r>
              <a:rPr lang="pt-BR" sz="2400" err="1"/>
              <a:t>Livescript</a:t>
            </a:r>
            <a:r>
              <a:rPr lang="pt-BR" sz="2400"/>
              <a:t> como </a:t>
            </a:r>
            <a:r>
              <a:rPr lang="pt-BR" sz="2400" b="1" err="1"/>
              <a:t>JavaScript</a:t>
            </a:r>
            <a:r>
              <a:rPr lang="pt-BR" sz="2400"/>
              <a:t> num acordo com a Sun para alavancar o uso das duas.</a:t>
            </a:r>
          </a:p>
          <a:p>
            <a:pPr algn="just" eaLnBrk="1" hangingPunct="1"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História do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4417520"/>
      </p:ext>
    </p:extLst>
  </p:cSld>
  <p:clrMapOvr>
    <a:masterClrMapping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 </a:t>
            </a:r>
            <a:r>
              <a:rPr lang="pt-BR" sz="2400" b="1" err="1"/>
              <a:t>JavaScript</a:t>
            </a:r>
            <a:r>
              <a:rPr lang="pt-BR" sz="2400"/>
              <a:t> é uma linguagem de script multiplataforma, orientada a objetos.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É uma linguagem Case </a:t>
            </a:r>
            <a:r>
              <a:rPr lang="pt-BR" sz="2400" err="1"/>
              <a:t>Sensitive</a:t>
            </a:r>
            <a:r>
              <a:rPr lang="pt-BR" sz="2400"/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Dentro de um ambiente de hospedagem, o </a:t>
            </a:r>
            <a:r>
              <a:rPr lang="pt-BR" sz="2400" b="1" err="1"/>
              <a:t>JavaScript</a:t>
            </a:r>
            <a:r>
              <a:rPr lang="pt-BR" sz="2400"/>
              <a:t> pode ser conectado aos objetos de seu ambiente para proporcionar um controle programático sobre elas.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</a:t>
            </a:r>
            <a:r>
              <a:rPr lang="pt-BR" err="1"/>
              <a:t>JavaScript</a:t>
            </a:r>
            <a:r>
              <a:rPr lang="pt-BR"/>
              <a:t> funciona? </a:t>
            </a:r>
          </a:p>
        </p:txBody>
      </p:sp>
    </p:spTree>
    <p:extLst>
      <p:ext uri="{BB962C8B-B14F-4D97-AF65-F5344CB8AC3E}">
        <p14:creationId xmlns:p14="http://schemas.microsoft.com/office/powerpoint/2010/main" val="4021614824"/>
      </p:ext>
    </p:extLst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</a:t>
            </a:r>
            <a:r>
              <a:rPr lang="pt-BR" sz="2400" b="1"/>
              <a:t>núcleo do </a:t>
            </a:r>
            <a:r>
              <a:rPr lang="pt-BR" sz="2400" b="1" err="1"/>
              <a:t>JavaScript</a:t>
            </a:r>
            <a:r>
              <a:rPr lang="pt-BR" sz="2400" b="1"/>
              <a:t> </a:t>
            </a:r>
            <a:r>
              <a:rPr lang="pt-BR" sz="2400"/>
              <a:t>contém um  </a:t>
            </a:r>
            <a:r>
              <a:rPr lang="pt-BR" sz="2400" b="1"/>
              <a:t>núcleo de objetos</a:t>
            </a:r>
            <a:r>
              <a:rPr lang="pt-BR" sz="2400"/>
              <a:t>, como </a:t>
            </a:r>
            <a:r>
              <a:rPr lang="pt-BR" sz="2400" b="1" err="1"/>
              <a:t>Array</a:t>
            </a:r>
            <a:r>
              <a:rPr lang="pt-BR" sz="2400"/>
              <a:t>, </a:t>
            </a:r>
            <a:r>
              <a:rPr lang="pt-BR" sz="2400" b="1"/>
              <a:t>Date</a:t>
            </a:r>
            <a:r>
              <a:rPr lang="pt-BR" sz="2400"/>
              <a:t>, e </a:t>
            </a:r>
            <a:r>
              <a:rPr lang="pt-BR" sz="2400" b="1" err="1"/>
              <a:t>Math</a:t>
            </a:r>
            <a:r>
              <a:rPr lang="pt-BR" sz="2400"/>
              <a:t>, e um </a:t>
            </a:r>
            <a:r>
              <a:rPr lang="pt-BR" sz="2400" b="1"/>
              <a:t>núcleo de elementos de linguagem </a:t>
            </a:r>
            <a:r>
              <a:rPr lang="pt-BR" sz="2400"/>
              <a:t>como </a:t>
            </a:r>
            <a:r>
              <a:rPr lang="pt-BR" sz="2400" b="1"/>
              <a:t>operadores, estruturas de controle</a:t>
            </a:r>
            <a:r>
              <a:rPr lang="pt-BR" sz="2400"/>
              <a:t>, e </a:t>
            </a:r>
            <a:r>
              <a:rPr lang="pt-BR" sz="2400" b="1"/>
              <a:t>declarações</a:t>
            </a:r>
            <a:r>
              <a:rPr lang="pt-BR" sz="2400"/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núcleo do </a:t>
            </a:r>
            <a:r>
              <a:rPr lang="pt-BR" sz="2400" b="1" err="1"/>
              <a:t>JavaScript</a:t>
            </a:r>
            <a:r>
              <a:rPr lang="pt-BR" sz="2400"/>
              <a:t> pode ser </a:t>
            </a:r>
            <a:r>
              <a:rPr lang="pt-BR" sz="2400" err="1"/>
              <a:t>extendido</a:t>
            </a:r>
            <a:r>
              <a:rPr lang="pt-BR" sz="2400"/>
              <a:t> para uma variedade de propósitos complementando-o com objetos adicionais; por exemplo: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</a:t>
            </a:r>
            <a:r>
              <a:rPr lang="pt-BR" err="1"/>
              <a:t>JavaScript</a:t>
            </a:r>
            <a:r>
              <a:rPr lang="pt-BR"/>
              <a:t> funciona? </a:t>
            </a:r>
          </a:p>
        </p:txBody>
      </p:sp>
    </p:spTree>
    <p:extLst>
      <p:ext uri="{BB962C8B-B14F-4D97-AF65-F5344CB8AC3E}">
        <p14:creationId xmlns:p14="http://schemas.microsoft.com/office/powerpoint/2010/main" val="529008657"/>
      </p:ext>
    </p:extLst>
  </p:cSld>
  <p:clrMapOvr>
    <a:masterClrMapping/>
  </p:clrMapOvr>
  <p:transition>
    <p:blinds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</a:t>
            </a:r>
            <a:r>
              <a:rPr lang="pt-BR" sz="2400" b="1"/>
              <a:t>lado do cliente no </a:t>
            </a:r>
            <a:r>
              <a:rPr lang="pt-BR" sz="2400" b="1" err="1"/>
              <a:t>JavaScript</a:t>
            </a:r>
            <a:r>
              <a:rPr lang="pt-BR" sz="2400" b="1"/>
              <a:t> </a:t>
            </a:r>
            <a:r>
              <a:rPr lang="pt-BR" sz="2400" err="1"/>
              <a:t>extende</a:t>
            </a:r>
            <a:r>
              <a:rPr lang="pt-BR" sz="2400"/>
              <a:t> o núcleo da linguagem fornecendo objetos para controlar um navegador (</a:t>
            </a:r>
            <a:r>
              <a:rPr lang="pt-BR" sz="2400" err="1"/>
              <a:t>Navigator</a:t>
            </a:r>
            <a:r>
              <a:rPr lang="pt-BR" sz="2400"/>
              <a:t> ou outro navegador web) e seu </a:t>
            </a:r>
            <a:r>
              <a:rPr lang="pt-BR" sz="2400" err="1"/>
              <a:t>Document</a:t>
            </a:r>
            <a:r>
              <a:rPr lang="pt-BR" sz="2400"/>
              <a:t> </a:t>
            </a:r>
            <a:r>
              <a:rPr lang="pt-BR" sz="2400" err="1"/>
              <a:t>Object</a:t>
            </a:r>
            <a:r>
              <a:rPr lang="pt-BR" sz="2400"/>
              <a:t> </a:t>
            </a:r>
            <a:r>
              <a:rPr lang="pt-BR" sz="2400" err="1"/>
              <a:t>Model</a:t>
            </a:r>
            <a:r>
              <a:rPr lang="pt-BR" sz="2400"/>
              <a:t> (DOM).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Por exemplo</a:t>
            </a:r>
            <a:r>
              <a:rPr lang="pt-BR" sz="2400"/>
              <a:t>, extensões para o lado do cliente permitem a uma aplicação colocar elementos em um formulário HTML e responder a eventos de usuários como cliques de mouse, entrada de dados e navegação na página.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</a:t>
            </a:r>
            <a:r>
              <a:rPr lang="pt-BR" err="1"/>
              <a:t>JavaScript</a:t>
            </a:r>
            <a:r>
              <a:rPr lang="pt-BR"/>
              <a:t> funciona? </a:t>
            </a:r>
          </a:p>
        </p:txBody>
      </p:sp>
    </p:spTree>
    <p:extLst>
      <p:ext uri="{BB962C8B-B14F-4D97-AF65-F5344CB8AC3E}">
        <p14:creationId xmlns:p14="http://schemas.microsoft.com/office/powerpoint/2010/main" val="1199076894"/>
      </p:ext>
    </p:extLst>
  </p:cSld>
  <p:clrMapOvr>
    <a:masterClrMapping/>
  </p:clrMapOvr>
  <p:transition>
    <p:blinds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</a:t>
            </a:r>
            <a:r>
              <a:rPr lang="pt-BR" sz="2400" b="1"/>
              <a:t>lado do servidor no </a:t>
            </a:r>
            <a:r>
              <a:rPr lang="pt-BR" sz="2400" b="1" err="1"/>
              <a:t>JavaScript</a:t>
            </a:r>
            <a:r>
              <a:rPr lang="pt-BR" sz="2400" b="1"/>
              <a:t> </a:t>
            </a:r>
            <a:r>
              <a:rPr lang="pt-BR" sz="2400" err="1"/>
              <a:t>extende</a:t>
            </a:r>
            <a:r>
              <a:rPr lang="pt-BR" sz="2400"/>
              <a:t> o núcleo da linguagem fornecendo objetos relevantes à execução de </a:t>
            </a:r>
            <a:r>
              <a:rPr lang="pt-BR" sz="2400" b="1" err="1"/>
              <a:t>JavaScript</a:t>
            </a:r>
            <a:r>
              <a:rPr lang="pt-BR" sz="2400"/>
              <a:t> no servidor.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Por exemplo</a:t>
            </a:r>
            <a:r>
              <a:rPr lang="pt-BR" sz="2400"/>
              <a:t>, extensões do lado do servidor permitem a uma aplicação comunicar-se com um banco de dados relacional, proporcionar continuidade de informação de uma invocação da aplicação para outra, ou executar manipulações de arquivos em um servidor.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</a:t>
            </a:r>
            <a:r>
              <a:rPr lang="pt-BR" err="1"/>
              <a:t>JavaScript</a:t>
            </a:r>
            <a:r>
              <a:rPr lang="pt-BR"/>
              <a:t> funciona? </a:t>
            </a:r>
          </a:p>
        </p:txBody>
      </p:sp>
    </p:spTree>
    <p:extLst>
      <p:ext uri="{BB962C8B-B14F-4D97-AF65-F5344CB8AC3E}">
        <p14:creationId xmlns:p14="http://schemas.microsoft.com/office/powerpoint/2010/main" val="4212840428"/>
      </p:ext>
    </p:extLst>
  </p:cSld>
  <p:clrMapOvr>
    <a:masterClrMapping/>
  </p:clrMapOvr>
  <p:transition>
    <p:blinds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Nas linguagens de </a:t>
            </a:r>
            <a:r>
              <a:rPr lang="pt-BR" sz="2400" err="1"/>
              <a:t>scripting</a:t>
            </a:r>
            <a:r>
              <a:rPr lang="pt-BR" sz="2400"/>
              <a:t> normalmente elas são </a:t>
            </a:r>
            <a:r>
              <a:rPr lang="pt-BR" sz="2400" b="1"/>
              <a:t>linguagens interpretadas</a:t>
            </a:r>
            <a:r>
              <a:rPr lang="pt-BR" sz="2400"/>
              <a:t>, ou seja, não dependem de compilação para	 serem executadas.</a:t>
            </a:r>
          </a:p>
          <a:p>
            <a:pPr marL="0" indent="0" algn="just">
              <a:buNone/>
              <a:defRPr/>
            </a:pPr>
            <a:r>
              <a:rPr lang="pt-BR" sz="2400"/>
              <a:t>	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Essa </a:t>
            </a:r>
            <a:r>
              <a:rPr lang="pt-BR" sz="2400" b="1"/>
              <a:t>característica</a:t>
            </a:r>
            <a:r>
              <a:rPr lang="pt-BR" sz="2400"/>
              <a:t> é </a:t>
            </a:r>
            <a:r>
              <a:rPr lang="pt-BR" sz="2400" b="1"/>
              <a:t>presente</a:t>
            </a:r>
            <a:r>
              <a:rPr lang="pt-BR" sz="2400"/>
              <a:t> no </a:t>
            </a:r>
            <a:r>
              <a:rPr lang="pt-BR" sz="2400" b="1" err="1"/>
              <a:t>JavaScript</a:t>
            </a:r>
            <a:r>
              <a:rPr lang="pt-BR" sz="2400"/>
              <a:t>: o código é	 </a:t>
            </a:r>
            <a:r>
              <a:rPr lang="pt-BR" sz="2400" b="1"/>
              <a:t>interpretado</a:t>
            </a:r>
            <a:r>
              <a:rPr lang="pt-BR" sz="2400"/>
              <a:t> e </a:t>
            </a:r>
            <a:r>
              <a:rPr lang="pt-BR" sz="2400" b="1"/>
              <a:t>executado</a:t>
            </a:r>
            <a:r>
              <a:rPr lang="pt-BR" sz="2400"/>
              <a:t> conforme é </a:t>
            </a:r>
            <a:r>
              <a:rPr lang="pt-BR" sz="2400" b="1"/>
              <a:t>lido</a:t>
            </a:r>
            <a:r>
              <a:rPr lang="pt-BR" sz="2400"/>
              <a:t> pelo </a:t>
            </a:r>
            <a:r>
              <a:rPr lang="pt-BR" sz="2400" b="1"/>
              <a:t>navegador</a:t>
            </a:r>
            <a:r>
              <a:rPr lang="pt-BR" sz="2400"/>
              <a:t>, linha a linha, assim como o HTML.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Como o </a:t>
            </a:r>
            <a:r>
              <a:rPr lang="pt-BR" err="1"/>
              <a:t>JavaScript</a:t>
            </a:r>
            <a:r>
              <a:rPr lang="pt-BR"/>
              <a:t> funciona? </a:t>
            </a:r>
          </a:p>
        </p:txBody>
      </p:sp>
    </p:spTree>
    <p:extLst>
      <p:ext uri="{BB962C8B-B14F-4D97-AF65-F5344CB8AC3E}">
        <p14:creationId xmlns:p14="http://schemas.microsoft.com/office/powerpoint/2010/main" val="1762936390"/>
      </p:ext>
    </p:extLst>
  </p:cSld>
  <p:clrMapOvr>
    <a:masterClrMapping/>
  </p:clrMapOvr>
  <p:transition>
    <p:blinds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Uma </a:t>
            </a:r>
            <a:r>
              <a:rPr lang="pt-BR" sz="2400" b="1" err="1"/>
              <a:t>engine</a:t>
            </a:r>
            <a:r>
              <a:rPr lang="pt-BR" sz="2400" b="1"/>
              <a:t> </a:t>
            </a:r>
            <a:r>
              <a:rPr lang="pt-BR" sz="2400" b="1" err="1"/>
              <a:t>Javascript</a:t>
            </a:r>
            <a:r>
              <a:rPr lang="pt-BR" sz="2400" b="1"/>
              <a:t> </a:t>
            </a:r>
            <a:r>
              <a:rPr lang="pt-BR" sz="2400"/>
              <a:t>é um programa ou um interpretador que executa código </a:t>
            </a:r>
            <a:r>
              <a:rPr lang="pt-BR" sz="2400" err="1"/>
              <a:t>Javascript</a:t>
            </a:r>
            <a:r>
              <a:rPr lang="pt-BR" sz="2400"/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Lista de </a:t>
            </a:r>
            <a:r>
              <a:rPr lang="pt-BR" sz="2400" b="1"/>
              <a:t>projetos</a:t>
            </a:r>
            <a:r>
              <a:rPr lang="pt-BR" sz="2400"/>
              <a:t> populares que estão implementando uma </a:t>
            </a:r>
            <a:r>
              <a:rPr lang="pt-BR" sz="2400" b="1" err="1"/>
              <a:t>engine</a:t>
            </a:r>
            <a:r>
              <a:rPr lang="pt-BR" sz="2400" b="1"/>
              <a:t> </a:t>
            </a:r>
            <a:r>
              <a:rPr lang="pt-BR" sz="2400" b="1" err="1"/>
              <a:t>Javascript</a:t>
            </a:r>
            <a:r>
              <a:rPr lang="pt-BR" sz="2400" b="1"/>
              <a:t>: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/>
              <a:t>V8 </a:t>
            </a:r>
            <a:r>
              <a:rPr lang="pt-BR" sz="2100"/>
              <a:t>— open </a:t>
            </a:r>
            <a:r>
              <a:rPr lang="pt-BR" sz="2100" err="1"/>
              <a:t>source</a:t>
            </a:r>
            <a:r>
              <a:rPr lang="pt-BR" sz="2100"/>
              <a:t>, desenvolvido pelo Google, escrito em C++;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 err="1"/>
              <a:t>Rhino</a:t>
            </a:r>
            <a:r>
              <a:rPr lang="pt-BR" sz="2100"/>
              <a:t> — gerenciado pela Mozilla Foundation, open </a:t>
            </a:r>
            <a:r>
              <a:rPr lang="pt-BR" sz="2100" err="1"/>
              <a:t>source</a:t>
            </a:r>
            <a:r>
              <a:rPr lang="pt-BR" sz="2100"/>
              <a:t>, desenvolvido inteiramente em Java;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defRPr/>
            </a:pPr>
            <a:r>
              <a:rPr lang="pt-BR" sz="2100" b="1" u="sng" err="1"/>
              <a:t>Webkit</a:t>
            </a:r>
            <a:r>
              <a:rPr lang="pt-BR" sz="2100"/>
              <a:t> — motor para JS no Safari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Engine</a:t>
            </a:r>
            <a:r>
              <a:rPr lang="pt-BR"/>
              <a:t>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0152654"/>
      </p:ext>
    </p:extLst>
  </p:cSld>
  <p:clrMapOvr>
    <a:masterClrMapping/>
  </p:clrMapOvr>
  <p:transition>
    <p:blinds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Lista de projetos populares que estão implementando uma </a:t>
            </a:r>
            <a:r>
              <a:rPr lang="pt-BR" sz="2400" err="1"/>
              <a:t>engine</a:t>
            </a:r>
            <a:r>
              <a:rPr lang="pt-BR" sz="2400"/>
              <a:t> </a:t>
            </a:r>
            <a:r>
              <a:rPr lang="pt-BR" sz="2400" err="1"/>
              <a:t>Javascript</a:t>
            </a:r>
            <a:r>
              <a:rPr lang="pt-BR" sz="2400"/>
              <a:t>: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 err="1"/>
              <a:t>SpiderMonkey</a:t>
            </a:r>
            <a:r>
              <a:rPr lang="pt-BR" sz="2100"/>
              <a:t> — a primeira </a:t>
            </a:r>
            <a:r>
              <a:rPr lang="pt-BR" sz="2100" err="1"/>
              <a:t>engine</a:t>
            </a:r>
            <a:r>
              <a:rPr lang="pt-BR" sz="2100"/>
              <a:t> </a:t>
            </a:r>
            <a:r>
              <a:rPr lang="pt-BR" sz="2100" err="1"/>
              <a:t>Javascript</a:t>
            </a:r>
            <a:r>
              <a:rPr lang="pt-BR" sz="2100"/>
              <a:t>, que um dia empoderou o Netscape </a:t>
            </a:r>
            <a:r>
              <a:rPr lang="pt-BR" sz="2100" err="1"/>
              <a:t>Navigator</a:t>
            </a:r>
            <a:r>
              <a:rPr lang="pt-BR" sz="2100"/>
              <a:t>, e hoje empodera o Firefox;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 err="1"/>
              <a:t>JavaScriptCore</a:t>
            </a:r>
            <a:r>
              <a:rPr lang="pt-BR" sz="2100"/>
              <a:t> — open </a:t>
            </a:r>
            <a:r>
              <a:rPr lang="pt-BR" sz="2100" err="1"/>
              <a:t>source</a:t>
            </a:r>
            <a:r>
              <a:rPr lang="pt-BR" sz="2100"/>
              <a:t>, comercializado como Nitro desenvolvido pela Apple para o Safari;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/>
              <a:t>KJS</a:t>
            </a:r>
            <a:r>
              <a:rPr lang="pt-BR" sz="2100"/>
              <a:t> — </a:t>
            </a:r>
            <a:r>
              <a:rPr lang="pt-BR" sz="2100" err="1"/>
              <a:t>KDE’s</a:t>
            </a:r>
            <a:r>
              <a:rPr lang="pt-BR" sz="2100"/>
              <a:t> </a:t>
            </a:r>
            <a:r>
              <a:rPr lang="pt-BR" sz="2100" err="1"/>
              <a:t>engine</a:t>
            </a:r>
            <a:r>
              <a:rPr lang="pt-BR" sz="2100"/>
              <a:t> originalmente desenvolvido por </a:t>
            </a:r>
            <a:r>
              <a:rPr lang="pt-BR" sz="2100" err="1"/>
              <a:t>Harri</a:t>
            </a:r>
            <a:r>
              <a:rPr lang="pt-BR" sz="2100"/>
              <a:t> </a:t>
            </a:r>
            <a:r>
              <a:rPr lang="pt-BR" sz="2100" err="1"/>
              <a:t>Porten</a:t>
            </a:r>
            <a:r>
              <a:rPr lang="pt-BR" sz="2100"/>
              <a:t> para o projeto KDE </a:t>
            </a:r>
            <a:r>
              <a:rPr lang="pt-BR" sz="2100" err="1"/>
              <a:t>Konqueror</a:t>
            </a:r>
            <a:r>
              <a:rPr lang="pt-BR" sz="2100"/>
              <a:t> web browser;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Engine</a:t>
            </a:r>
            <a:r>
              <a:rPr lang="pt-BR"/>
              <a:t>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384405"/>
      </p:ext>
    </p:extLst>
  </p:cSld>
  <p:clrMapOvr>
    <a:masterClrMapping/>
  </p:clrMapOvr>
  <p:transition>
    <p:blinds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Lista de projetos populares que estão implementando uma </a:t>
            </a:r>
            <a:r>
              <a:rPr lang="pt-BR" sz="2400" err="1"/>
              <a:t>engine</a:t>
            </a:r>
            <a:r>
              <a:rPr lang="pt-BR" sz="2400"/>
              <a:t> </a:t>
            </a:r>
            <a:r>
              <a:rPr lang="pt-BR" sz="2400" err="1"/>
              <a:t>Javascript</a:t>
            </a:r>
            <a:r>
              <a:rPr lang="pt-BR" sz="2400"/>
              <a:t>: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/>
              <a:t>Chakra</a:t>
            </a:r>
            <a:r>
              <a:rPr lang="pt-BR" sz="2100"/>
              <a:t> (JScript9) — Internet Explorer;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/>
              <a:t>Chakra</a:t>
            </a:r>
            <a:r>
              <a:rPr lang="pt-BR" sz="2100"/>
              <a:t> (</a:t>
            </a:r>
            <a:r>
              <a:rPr lang="pt-BR" sz="2100" err="1"/>
              <a:t>JavaScript</a:t>
            </a:r>
            <a:r>
              <a:rPr lang="pt-BR" sz="2100"/>
              <a:t>) — Microsoft Edge;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 b="1" u="sng" err="1"/>
              <a:t>JerryScript</a:t>
            </a:r>
            <a:r>
              <a:rPr lang="pt-BR" sz="2100"/>
              <a:t> — é uma </a:t>
            </a:r>
            <a:r>
              <a:rPr lang="pt-BR" sz="2100" err="1"/>
              <a:t>engine</a:t>
            </a:r>
            <a:r>
              <a:rPr lang="pt-BR" sz="2100"/>
              <a:t> leve para a internet das coisas(IOT).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Engine</a:t>
            </a:r>
            <a:r>
              <a:rPr lang="pt-BR"/>
              <a:t>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9244408"/>
      </p:ext>
    </p:extLst>
  </p:cSld>
  <p:clrMapOvr>
    <a:masterClrMapping/>
  </p:clrMapOvr>
  <p:transition>
    <p:blinds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 </a:t>
            </a:r>
            <a:r>
              <a:rPr lang="pt-BR" sz="2400" b="1" err="1"/>
              <a:t>engine</a:t>
            </a:r>
            <a:r>
              <a:rPr lang="pt-BR" sz="2400" b="1"/>
              <a:t> V8 </a:t>
            </a:r>
            <a:r>
              <a:rPr lang="pt-BR" sz="2400"/>
              <a:t>que é construída pelo </a:t>
            </a:r>
            <a:r>
              <a:rPr lang="pt-BR" sz="2400" b="1"/>
              <a:t>Google</a:t>
            </a:r>
            <a:r>
              <a:rPr lang="pt-BR" sz="2400"/>
              <a:t> é open </a:t>
            </a:r>
            <a:r>
              <a:rPr lang="pt-BR" sz="2400" err="1"/>
              <a:t>source</a:t>
            </a:r>
            <a:r>
              <a:rPr lang="pt-BR" sz="2400"/>
              <a:t> e escrito em C++.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Essa </a:t>
            </a:r>
            <a:r>
              <a:rPr lang="pt-BR" sz="2400" b="1" err="1"/>
              <a:t>engine</a:t>
            </a:r>
            <a:r>
              <a:rPr lang="pt-BR" sz="2400"/>
              <a:t> é usada dentro do </a:t>
            </a:r>
            <a:r>
              <a:rPr lang="pt-BR" sz="2400" b="1"/>
              <a:t>Google Chrome</a:t>
            </a:r>
            <a:r>
              <a:rPr lang="pt-BR" sz="2400"/>
              <a:t>.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Ao contrário do resto das </a:t>
            </a:r>
            <a:r>
              <a:rPr lang="pt-BR" sz="2400" err="1"/>
              <a:t>engines</a:t>
            </a:r>
            <a:r>
              <a:rPr lang="pt-BR" sz="2400"/>
              <a:t>, no entanto, a </a:t>
            </a:r>
            <a:r>
              <a:rPr lang="pt-BR" sz="2400" b="1"/>
              <a:t>V8</a:t>
            </a:r>
            <a:r>
              <a:rPr lang="pt-BR" sz="2400"/>
              <a:t> é também usado pelo </a:t>
            </a:r>
            <a:r>
              <a:rPr lang="pt-BR" sz="2400" b="1"/>
              <a:t>popular</a:t>
            </a:r>
            <a:r>
              <a:rPr lang="pt-BR" sz="2400"/>
              <a:t> </a:t>
            </a:r>
            <a:r>
              <a:rPr lang="pt-BR" sz="2400" err="1"/>
              <a:t>runtime</a:t>
            </a:r>
            <a:r>
              <a:rPr lang="pt-BR" sz="2400"/>
              <a:t> do </a:t>
            </a:r>
            <a:r>
              <a:rPr lang="pt-BR" sz="2400" b="1"/>
              <a:t>Node.js</a:t>
            </a:r>
            <a:r>
              <a:rPr lang="pt-BR" sz="2400"/>
              <a:t>.</a:t>
            </a:r>
            <a:endParaRPr lang="pt-BR" sz="21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Porque a </a:t>
            </a:r>
            <a:r>
              <a:rPr lang="pt-BR" err="1"/>
              <a:t>engine</a:t>
            </a:r>
            <a:r>
              <a:rPr lang="pt-BR"/>
              <a:t> V8 foi criada?</a:t>
            </a:r>
          </a:p>
        </p:txBody>
      </p:sp>
    </p:spTree>
    <p:extLst>
      <p:ext uri="{BB962C8B-B14F-4D97-AF65-F5344CB8AC3E}">
        <p14:creationId xmlns:p14="http://schemas.microsoft.com/office/powerpoint/2010/main" val="1488170066"/>
      </p:ext>
    </p:extLst>
  </p:cSld>
  <p:clrMapOvr>
    <a:masterClrMapping/>
  </p:clrMapOvr>
  <p:transition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JavaScript – </a:t>
            </a:r>
            <a:r>
              <a:rPr lang="en-US">
                <a:cs typeface="MV Boli"/>
              </a:rPr>
              <a:t>Tag</a:t>
            </a:r>
            <a:endParaRPr lang="en-US" dirty="0" err="1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847895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 tecnologia evoluiu para atender às mais diversas demandas que surgiam com a evolução da internet.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Atualmente, é possível não apenas desenvolver sites e aplicativos ricos, mas também aplicativos para smartphones e até mesmo programas desktop.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hoje</a:t>
            </a:r>
          </a:p>
        </p:txBody>
      </p:sp>
    </p:spTree>
    <p:extLst>
      <p:ext uri="{BB962C8B-B14F-4D97-AF65-F5344CB8AC3E}">
        <p14:creationId xmlns:p14="http://schemas.microsoft.com/office/powerpoint/2010/main" val="2591614755"/>
      </p:ext>
    </p:extLst>
  </p:cSld>
  <p:clrMapOvr>
    <a:masterClrMapping/>
  </p:clrMapOvr>
  <p:transition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800"/>
              <a:t>Algumas tecnologias que surgiram com a evolução do </a:t>
            </a:r>
            <a:r>
              <a:rPr lang="pt-BR" sz="2800" err="1"/>
              <a:t>JavaScript</a:t>
            </a:r>
            <a:r>
              <a:rPr lang="pt-BR" sz="2800"/>
              <a:t>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jQuery</a:t>
            </a:r>
            <a:r>
              <a:rPr lang="pt-BR" sz="2400"/>
              <a:t> (biblioteca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React</a:t>
            </a:r>
            <a:r>
              <a:rPr lang="pt-BR" sz="2400"/>
              <a:t> (biblioteca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React</a:t>
            </a:r>
            <a:r>
              <a:rPr lang="pt-BR" sz="2400" b="1"/>
              <a:t> </a:t>
            </a:r>
            <a:r>
              <a:rPr lang="pt-BR" sz="2400" b="1" err="1"/>
              <a:t>Native</a:t>
            </a:r>
            <a:r>
              <a:rPr lang="pt-BR" sz="2400" b="1"/>
              <a:t> </a:t>
            </a:r>
            <a:r>
              <a:rPr lang="pt-BR" sz="2400"/>
              <a:t>(biblioteca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Angular JS </a:t>
            </a:r>
            <a:r>
              <a:rPr lang="pt-BR" sz="2400"/>
              <a:t>(framework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Vue.js </a:t>
            </a:r>
            <a:r>
              <a:rPr lang="pt-BR" sz="2400"/>
              <a:t>(framework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Electron</a:t>
            </a:r>
            <a:r>
              <a:rPr lang="pt-BR" sz="2400" b="1"/>
              <a:t> JS </a:t>
            </a:r>
            <a:r>
              <a:rPr lang="pt-BR" sz="2400"/>
              <a:t>(framework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Phaser</a:t>
            </a:r>
            <a:r>
              <a:rPr lang="pt-BR" sz="2400" b="1"/>
              <a:t> JS </a:t>
            </a:r>
            <a:r>
              <a:rPr lang="pt-BR" sz="2400"/>
              <a:t>(criar jogos HTML5 para desktop e dispositivos móveis)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Node.js </a:t>
            </a:r>
            <a:r>
              <a:rPr lang="pt-BR" sz="2400"/>
              <a:t>(interpretador de </a:t>
            </a:r>
            <a:r>
              <a:rPr lang="pt-BR" sz="2400" err="1"/>
              <a:t>JavaScript</a:t>
            </a:r>
            <a:r>
              <a:rPr lang="pt-BR" sz="2400"/>
              <a:t>)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hoje</a:t>
            </a:r>
          </a:p>
        </p:txBody>
      </p:sp>
    </p:spTree>
    <p:extLst>
      <p:ext uri="{BB962C8B-B14F-4D97-AF65-F5344CB8AC3E}">
        <p14:creationId xmlns:p14="http://schemas.microsoft.com/office/powerpoint/2010/main" val="4276182227"/>
      </p:ext>
    </p:extLst>
  </p:cSld>
  <p:clrMapOvr>
    <a:masterClrMapping/>
  </p:clrMapOvr>
  <p:transition>
    <p:blind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Existem várias formas de executar códigos </a:t>
            </a:r>
            <a:r>
              <a:rPr lang="pt-BR" sz="2400" err="1"/>
              <a:t>JavaScript</a:t>
            </a:r>
            <a:r>
              <a:rPr lang="pt-BR" sz="2400"/>
              <a:t> em uma página. Uma delas é executar códigos no que chamamos de </a:t>
            </a:r>
            <a:r>
              <a:rPr lang="pt-BR" sz="2400" b="1"/>
              <a:t>Console</a:t>
            </a:r>
            <a:r>
              <a:rPr lang="pt-BR" sz="2400"/>
              <a:t>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No Chrome, é possível chegar ao </a:t>
            </a:r>
            <a:r>
              <a:rPr lang="pt-BR" sz="2400" b="1"/>
              <a:t>Console</a:t>
            </a:r>
            <a:r>
              <a:rPr lang="pt-BR" sz="2400"/>
              <a:t> apertando </a:t>
            </a:r>
            <a:r>
              <a:rPr lang="pt-BR" sz="2400" b="1"/>
              <a:t>F12</a:t>
            </a:r>
            <a:r>
              <a:rPr lang="pt-BR" sz="2400"/>
              <a:t> e em seguida acessar a aba "</a:t>
            </a:r>
            <a:r>
              <a:rPr lang="pt-BR" sz="2400" b="1"/>
              <a:t>Console</a:t>
            </a:r>
            <a:r>
              <a:rPr lang="pt-BR" sz="2400"/>
              <a:t>".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Console do Navegador</a:t>
            </a:r>
          </a:p>
        </p:txBody>
      </p:sp>
    </p:spTree>
    <p:extLst>
      <p:ext uri="{BB962C8B-B14F-4D97-AF65-F5344CB8AC3E}">
        <p14:creationId xmlns:p14="http://schemas.microsoft.com/office/powerpoint/2010/main" val="3904738344"/>
      </p:ext>
    </p:extLst>
  </p:cSld>
  <p:clrMapOvr>
    <a:masterClrMapping/>
  </p:clrMapOvr>
  <p:transition>
    <p:blind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JavaScript – o </a:t>
            </a:r>
            <a:r>
              <a:rPr lang="en-US" err="1"/>
              <a:t>básico</a:t>
            </a:r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44914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Operadores Aritméticos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Podemos somar, subtrair, multiplicar e dividir como em qualquer linguagem: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Teste algumas contas digitando diretamente no console: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B48D5A-C0D4-4897-8A7F-71CBAD42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587" y="3866303"/>
            <a:ext cx="1938432" cy="280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889825"/>
      </p:ext>
    </p:extLst>
  </p:cSld>
  <p:clrMapOvr>
    <a:masterClrMapping/>
  </p:clrMapOvr>
  <p:transition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Variáveis (var)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Declarações de variáveis, onde quer que elas ocorram, são processadas antes que qualquer outro código seja executado. 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escopo de uma variável declarada com </a:t>
            </a:r>
            <a:r>
              <a:rPr lang="pt-BR" sz="2400" b="1"/>
              <a:t>var</a:t>
            </a:r>
            <a:r>
              <a:rPr lang="pt-BR" sz="2400"/>
              <a:t> é seu contexto atual em execução, o qual é a função a qual pertence ou, para variáveis declaradas fora de qualquer função, o escopo é o global.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1792955"/>
      </p:ext>
    </p:extLst>
  </p:cSld>
  <p:clrMapOvr>
    <a:masterClrMapping/>
  </p:clrMapOvr>
  <p:transition>
    <p:blind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Variáveis</a:t>
            </a:r>
            <a:endParaRPr lang="pt-BR" sz="20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000"/>
              <a:t>Para armazenar uma valor para uso posterior, podemos criar uma </a:t>
            </a:r>
            <a:r>
              <a:rPr lang="pt-BR" sz="2000" b="1"/>
              <a:t>variável</a:t>
            </a:r>
            <a:r>
              <a:rPr lang="pt-BR" sz="2000"/>
              <a:t>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000"/>
          </a:p>
          <a:p>
            <a:pPr marL="0" indent="0" algn="just">
              <a:buNone/>
              <a:defRPr/>
            </a:pPr>
            <a:endParaRPr lang="pt-BR" sz="20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000"/>
              <a:t>No exemplo acima, guardamos o resultado de 50 / 2 na variável </a:t>
            </a:r>
            <a:r>
              <a:rPr lang="pt-BR" sz="2000" b="1"/>
              <a:t>resultado</a:t>
            </a:r>
            <a:r>
              <a:rPr lang="pt-BR" sz="2000"/>
              <a:t>. O resultado de criar uma variável é sempre </a:t>
            </a:r>
            <a:r>
              <a:rPr lang="pt-BR" sz="2000" b="1" err="1"/>
              <a:t>undefined</a:t>
            </a:r>
            <a:r>
              <a:rPr lang="pt-BR" sz="2000"/>
              <a:t>. Para obter o valor que guardamos nela ou mudar seu valor podemos fazer o seguinte: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1EEB56-AC16-4040-8FCF-96AD3D1582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488" y="2807432"/>
            <a:ext cx="2221285" cy="53007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DF0A498-0D96-4E40-AB5A-CDEAB49C9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0813" y="4465962"/>
            <a:ext cx="2747275" cy="220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921185"/>
      </p:ext>
    </p:extLst>
  </p:cSld>
  <p:clrMapOvr>
    <a:masterClrMapping/>
  </p:clrMapOvr>
  <p:transition>
    <p:blind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Variáveis</a:t>
            </a:r>
            <a:endParaRPr lang="pt-BR" sz="20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Também podemos alterar o valor da variável usando as operações básicas com uma sintaxe bem compacta: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000"/>
          </a:p>
          <a:p>
            <a:pPr marL="0" indent="0" algn="just">
              <a:buNone/>
              <a:defRPr/>
            </a:pPr>
            <a:endParaRPr lang="pt-BR" sz="20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F5CADF-5ED8-4101-A161-D0C29644E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688" y="3573016"/>
            <a:ext cx="4920665" cy="175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69834"/>
      </p:ext>
    </p:extLst>
  </p:cSld>
  <p:clrMapOvr>
    <a:masterClrMapping/>
  </p:clrMapOvr>
  <p:transition>
    <p:blind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Variáveis (</a:t>
            </a:r>
            <a:r>
              <a:rPr lang="pt-BR" sz="2400" b="1" err="1"/>
              <a:t>let</a:t>
            </a:r>
            <a:r>
              <a:rPr lang="pt-BR" sz="2400" b="1"/>
              <a:t>)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Declara uma variável local no escopo do bloco atual, opcionalmente iniciando-a com um valor.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Foi pensando em trazer o escopo de bloco (tão conhecido em outras linguagens) que o </a:t>
            </a:r>
            <a:r>
              <a:rPr lang="pt-BR" sz="2400" b="1" err="1"/>
              <a:t>ECMAScript</a:t>
            </a:r>
            <a:r>
              <a:rPr lang="pt-BR" sz="2400" b="1"/>
              <a:t> 6 </a:t>
            </a:r>
            <a:r>
              <a:rPr lang="pt-BR" sz="2400"/>
              <a:t>destinou-se a disponibilizar essa mesma flexibilidade (e uniformidade) para a linguagem.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Através da palavra-chave </a:t>
            </a:r>
            <a:r>
              <a:rPr lang="pt-BR" sz="2400" b="1" err="1"/>
              <a:t>let</a:t>
            </a:r>
            <a:r>
              <a:rPr lang="pt-BR" sz="2400"/>
              <a:t> podemos declarar variáveis com escopo de bloco.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79864"/>
      </p:ext>
    </p:extLst>
  </p:cSld>
  <p:clrMapOvr>
    <a:masterClrMapping/>
  </p:clrMapOvr>
  <p:transition>
    <p:blind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CD1265-D618-5C40-B1A4-3A02678BA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06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A TAG SCRIPT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Para inserirmos um código </a:t>
            </a:r>
            <a:r>
              <a:rPr lang="pt-BR" sz="2400" err="1"/>
              <a:t>JavaScript</a:t>
            </a:r>
            <a:r>
              <a:rPr lang="pt-BR" sz="2400"/>
              <a:t> em uma página, é necessário utilizar a </a:t>
            </a:r>
            <a:r>
              <a:rPr lang="pt-BR" sz="2400" err="1"/>
              <a:t>tag</a:t>
            </a:r>
            <a:r>
              <a:rPr lang="pt-BR" sz="2400"/>
              <a:t> &lt;script&gt;. </a:t>
            </a:r>
            <a:r>
              <a:rPr lang="pt-BR" sz="2400" b="1"/>
              <a:t>exemplo1.html</a:t>
            </a:r>
            <a:r>
              <a:rPr lang="pt-BR" sz="2400"/>
              <a:t>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12AC3E-D2B6-4203-AB8E-4731B0A2C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640" y="3393098"/>
            <a:ext cx="700087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099639"/>
      </p:ext>
    </p:extLst>
  </p:cSld>
  <p:clrMapOvr>
    <a:masterClrMapping/>
  </p:clrMapOvr>
  <p:transition>
    <p:blinds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 – variaveis.html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E98B5C-1D56-4E88-835A-A6C453127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299" y="1270772"/>
            <a:ext cx="5008245" cy="551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5200"/>
      </p:ext>
    </p:extLst>
  </p:cSld>
  <p:clrMapOvr>
    <a:masterClrMapping/>
  </p:clrMapOvr>
  <p:transition>
    <p:blind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1006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/>
              <a:t>Apresentação do Beecrowd</a:t>
            </a:r>
            <a:endParaRPr lang="pt-BR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950667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1020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900276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JavaScript – Hoisting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54240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0E37AA-0D37-7716-954A-FEAE1FC8D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Definição de Escopo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CCE3B1-DB05-0337-3B0F-80F2B0FF21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Escopo?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8B641A0-0E6B-6F83-FCF7-C9814206F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Escopo define a visibilidade e a acessibilidade de variáveis em um programa. É fundamental para controlar a fluência de dados e evitar conflitos.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6178F8A-BFB9-B912-9669-EF5F0D7F49A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Tipos de Escopo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D86F1F4-D410-BD02-E9D9-6562CDA3339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Existem três tipos principais: escopo global, escopo de função e escopo de bloco. Cada um desempenha um papel específico no gerenciamento de variáveis.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D470813-EAF4-A389-D578-CB202C09BB5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Importância do Escopo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19F2BDE-B618-5120-F7BD-62C8B54BCDB9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Compreender escopo é essencial para evitar erros em variáveis, como referência a variáveis não definidas ou esforços desnecessários na inicialização.</a:t>
            </a:r>
          </a:p>
        </p:txBody>
      </p:sp>
      <p:pic>
        <p:nvPicPr>
          <p:cNvPr id="11" name="Espaço Reservado para Imagem 10" descr="Uma imagem contendo no interior, mesa, quarto, computador&#10;&#10;Descrição gerada automaticamente">
            <a:extLst>
              <a:ext uri="{FF2B5EF4-FFF2-40B4-BE49-F238E27FC236}">
                <a16:creationId xmlns:a16="http://schemas.microsoft.com/office/drawing/2014/main" id="{7B0A576A-DE86-8A8C-8A87-00ADE6E3FE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1852" r="21852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D989BF1-95FC-D795-D5D0-D89B18EFD2C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227770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17FDA-D360-0488-DB6F-B05D8A8DF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Redefinição de Variáveis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4502B5C-9FFD-1C43-2EB9-803F0A0B16A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O que é Redefinição?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580775-6F9C-A813-DA58-E112D85D37C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Redefinição ocorre quando uma variável é atribuída novamente. Isso pode causar sobreposição de valores e confusão no código.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93C77F7-DD66-FF0B-1502-BFCDC3EAF715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Quando Redefinir?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9977456-C047-778A-C8BF-740C13724930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Redefinir variáveis é útil em loops ou condições. No entanto, deve ser feito com cuidado para evitar inconsistências nos dados.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19135DC-76BD-8383-75BF-2C5158ABF09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Implicações da Redefinição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FEE2B1B-9095-F3CF-14EA-3845B032A325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A redefinição errônea pode levar a bugs difíceis de diagnosticar. Programadores devem sempre estar cientes do estado atual das variáveis.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3C05F4A-92C9-B7A7-6FD4-C2B4059D1172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1545006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1F147-1108-CD47-CAA9-A0B4BF307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Conceito de Hoisting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70650F-0E2A-6C46-840A-05EE728E09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Hoisting?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26CDFB-A067-DAF9-1C8A-3B2D39687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Hoisting é o comportamento do JavaScript onde as declarações de variáveis e funções são elevadas para o topo do seu escopo.</a:t>
            </a:r>
          </a:p>
        </p:txBody>
      </p:sp>
      <p:pic>
        <p:nvPicPr>
          <p:cNvPr id="11" name="Espaço Reservado para 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E8C54B1-715E-5EEB-FB0E-793C21D790D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67" b="16667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C8A6045-9819-7B23-5646-EF0111F614DF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Como Funciona?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B7BFCAE-9C4A-613C-B89C-5A020787BC2A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Todas as variáveis são inicializadas como undefined antes da execução do código. Isso significa que podem ser usadas antes mesmo de sua declaração.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1E31613-DF57-9C45-B006-363172933D03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Cuidado com o Hoisting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51114844-ED74-7A6A-5A90-076C46A56736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Embora útil, o hoisting pode causar confusão. Desenvolvedores devem ser cautelosos ao acessar variáveis antes de suas declarações.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80A0133-1E7C-27DE-94AD-E93C2EA5C40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0446736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A69806-E4BA-67AA-292A-48E2B64FC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Dicas e Boas Práticas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FA0BA-4247-694E-01AE-F2D90F3081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Defina Escopos Claros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72BAE0-4641-5172-97E7-8174799F3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Utilize funções e blocos para criar escopos claros. Isso evita conflitos e torna o código mais fácil de entender.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A890D4D-FB55-8E0A-0807-42A9877E0FB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Declare Antes de Usar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C5C0262-0ACB-64A3-F189-1A4BC00C5C6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Sempre declare suas variáveis no início. Isso ajuda a prevenir erros com hoisting e facilita a manutenção do código.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F9F989F-BE57-D2AF-C531-2810E6C6B43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Evite Redefinições Desnecessárias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658E215-A017-7D91-C016-D4F980E6FAAD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Tente evitar redefinições de variáveis, a menos que absolutamente necessário. Isso pode cortar confusões e tornar seu código mais legível.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95DD010-7F0A-9D51-159D-882AA0DEEF1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3973425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15978F-4824-6803-D06D-4F0460C7F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Resumo e 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3D32FA-8430-9489-E43C-32B617C3D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Importância do Escopo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973F596-57A6-9642-D782-D9120368062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Escopo é crucial para a organização e visibilidade de variáveis. Compreender isso previne muitos problemas.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8AA1973-DB27-DE78-A5D0-4E323DD1A2D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Redefinição é Poderosa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6AB6DD3-8864-6466-A424-8D8E3D2B5DA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Embora útil, a redefinição precisa ser manuseada com cuidado para evitar inconsistências em fluxo de dados.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E151E8B-A3F1-C20E-75E8-6963762B64C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Hoisting: O Cuidado Necessário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95E850A-2D3A-60A9-45E0-23AC71DF50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O hoisting, se mal compreendido, pode causar erros. Ter claro esse conceito evita muitas dores de cabeça.</a:t>
            </a:r>
          </a:p>
        </p:txBody>
      </p:sp>
      <p:pic>
        <p:nvPicPr>
          <p:cNvPr id="11" name="Espaço Reservado para Imagem 10" descr="Tela de computador com texto preto sobre fundo escuro&#10;&#10;Descrição gerada automaticamente">
            <a:extLst>
              <a:ext uri="{FF2B5EF4-FFF2-40B4-BE49-F238E27FC236}">
                <a16:creationId xmlns:a16="http://schemas.microsoft.com/office/drawing/2014/main" id="{570FF905-AF68-220C-D5C9-DC8C3D24B22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94BEBBB-30FC-BFEB-E510-FFF236734F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5070344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JavaScript – </a:t>
            </a:r>
            <a:r>
              <a:rPr lang="en-US" dirty="0" err="1">
                <a:cs typeface="MV Boli"/>
              </a:rPr>
              <a:t>Comparações</a:t>
            </a:r>
            <a:r>
              <a:rPr lang="en-US" dirty="0">
                <a:cs typeface="MV Boli"/>
              </a:rPr>
              <a:t> e </a:t>
            </a:r>
            <a:r>
              <a:rPr lang="en-US" dirty="0" err="1">
                <a:cs typeface="MV Boli"/>
              </a:rPr>
              <a:t>Tipos</a:t>
            </a:r>
            <a:endParaRPr lang="en-US" dirty="0" err="1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585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exemplo2.html</a:t>
            </a: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820386-4A12-4E76-BE11-D526AC8D6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168" y="2564904"/>
            <a:ext cx="8586312" cy="39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59783"/>
      </p:ext>
    </p:extLst>
  </p:cSld>
  <p:clrMapOvr>
    <a:masterClrMapping/>
  </p:clrMapOvr>
  <p:transition>
    <p:blinds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Operadores de Comparação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641AF3-C3AC-49B6-A92C-632CAEDE4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310" y="2285516"/>
            <a:ext cx="9787242" cy="45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34061"/>
      </p:ext>
    </p:extLst>
  </p:cSld>
  <p:clrMapOvr>
    <a:masterClrMapping/>
  </p:clrMapOvr>
  <p:transition>
    <p:blinds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Operadores de Comparação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17CFBB0-A12D-463A-88D9-4BCB728B0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58" y="2607661"/>
            <a:ext cx="11811884" cy="377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5097"/>
      </p:ext>
    </p:extLst>
  </p:cSld>
  <p:clrMapOvr>
    <a:masterClrMapping/>
  </p:clrMapOvr>
  <p:transition>
    <p:blinds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641384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Operadores Lógicos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A978EC1-C5CC-46BE-B07D-AD8B21264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091" y="2168753"/>
            <a:ext cx="2607818" cy="43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3630"/>
      </p:ext>
    </p:extLst>
  </p:cSld>
  <p:clrMapOvr>
    <a:masterClrMapping/>
  </p:clrMapOvr>
  <p:transition>
    <p:blind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713392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800" b="1"/>
              <a:t>Tipos de Dados</a:t>
            </a:r>
            <a:r>
              <a:rPr lang="pt-BR" sz="2400"/>
              <a:t>: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 mais recente padrão </a:t>
            </a:r>
            <a:r>
              <a:rPr lang="pt-BR" sz="2400" err="1"/>
              <a:t>ECMAScript</a:t>
            </a:r>
            <a:r>
              <a:rPr lang="pt-BR" sz="2400"/>
              <a:t> define </a:t>
            </a:r>
            <a:r>
              <a:rPr lang="pt-BR" sz="2400" b="1"/>
              <a:t>sete tipos de dados</a:t>
            </a:r>
            <a:r>
              <a:rPr lang="pt-BR" sz="2400"/>
              <a:t>: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Seis tipos de dados são os chamados primitivos: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Boolean</a:t>
            </a:r>
            <a:r>
              <a:rPr lang="pt-BR" sz="1800"/>
              <a:t> - </a:t>
            </a:r>
            <a:r>
              <a:rPr lang="pt-BR" sz="1800" err="1"/>
              <a:t>true</a:t>
            </a:r>
            <a:r>
              <a:rPr lang="pt-BR" sz="1800"/>
              <a:t> e false.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null</a:t>
            </a:r>
            <a:r>
              <a:rPr lang="pt-BR" sz="1800"/>
              <a:t> - Uma palavra-chave que indica valor nulo. Devido </a:t>
            </a:r>
            <a:r>
              <a:rPr lang="pt-BR" sz="1800" err="1"/>
              <a:t>JavaScript</a:t>
            </a:r>
            <a:r>
              <a:rPr lang="pt-BR" sz="1800"/>
              <a:t> ser case-</a:t>
            </a:r>
            <a:r>
              <a:rPr lang="pt-BR" sz="1800" err="1"/>
              <a:t>sensitive</a:t>
            </a:r>
            <a:r>
              <a:rPr lang="pt-BR" sz="1800"/>
              <a:t>, </a:t>
            </a:r>
            <a:r>
              <a:rPr lang="pt-BR" sz="1800" err="1"/>
              <a:t>null</a:t>
            </a:r>
            <a:r>
              <a:rPr lang="pt-BR" sz="1800"/>
              <a:t> não é o mesmo que </a:t>
            </a:r>
            <a:r>
              <a:rPr lang="pt-BR" sz="1800" err="1"/>
              <a:t>Null</a:t>
            </a:r>
            <a:r>
              <a:rPr lang="pt-BR" sz="1800"/>
              <a:t>, NULL, ou ainda outra variação.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Undefined</a:t>
            </a:r>
            <a:r>
              <a:rPr lang="pt-BR" sz="1800"/>
              <a:t> - Uma propriedade superior cujo valor é indefinido.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Number</a:t>
            </a:r>
            <a:r>
              <a:rPr lang="pt-BR" sz="1800"/>
              <a:t> - 42 ou 3.14159.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String</a:t>
            </a:r>
            <a:r>
              <a:rPr lang="pt-BR" sz="1800"/>
              <a:t> - “Rodrigo"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Symbol</a:t>
            </a:r>
            <a:r>
              <a:rPr lang="pt-BR" sz="1800"/>
              <a:t> - (novo em </a:t>
            </a:r>
            <a:r>
              <a:rPr lang="pt-BR" sz="1800" err="1"/>
              <a:t>ECMAScript</a:t>
            </a:r>
            <a:r>
              <a:rPr lang="pt-BR" sz="1800"/>
              <a:t> 6). Um tipo de dado cuja as instâncias são únicas e imutáveis.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1800" b="1" err="1"/>
              <a:t>Object</a:t>
            </a:r>
            <a:endParaRPr lang="pt-BR" sz="18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900720"/>
      </p:ext>
    </p:extLst>
  </p:cSld>
  <p:clrMapOvr>
    <a:masterClrMapping/>
  </p:clrMapOvr>
  <p:transition>
    <p:blinds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Tipos de dados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Number</a:t>
            </a:r>
            <a:endParaRPr lang="pt-BR" sz="2400" b="1"/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640844-817D-4459-98B3-DFC6DD3B0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763" y="3359745"/>
            <a:ext cx="4716485" cy="14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118301"/>
      </p:ext>
    </p:extLst>
  </p:cSld>
  <p:clrMapOvr>
    <a:masterClrMapping/>
  </p:clrMapOvr>
  <p:transition>
    <p:blinds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Tipos de dados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String</a:t>
            </a:r>
            <a:endParaRPr lang="pt-BR" sz="2400" b="1"/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685800" lvl="2" indent="0" algn="just">
              <a:buNone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Para exibirmos o valor empresa fora do console, podemos usar o comando </a:t>
            </a:r>
            <a:r>
              <a:rPr lang="pt-BR" sz="2400" b="1" err="1"/>
              <a:t>alert</a:t>
            </a:r>
            <a:r>
              <a:rPr lang="pt-BR" sz="2400"/>
              <a:t>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452A47-CD8F-44E4-85A9-227B8BA24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669" y="2669705"/>
            <a:ext cx="4120662" cy="1150817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76A7541-05B0-448E-A595-C94346D91ADE}"/>
              </a:ext>
            </a:extLst>
          </p:cNvPr>
          <p:cNvSpPr/>
          <p:nvPr/>
        </p:nvSpPr>
        <p:spPr>
          <a:xfrm>
            <a:off x="816864" y="5796370"/>
            <a:ext cx="104637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/>
              <a:t>Nota:</a:t>
            </a:r>
            <a:r>
              <a:rPr lang="pt-BR"/>
              <a:t> É possível omitir o ponto e vírgula no final de cada declaração. A omissão de ponto e vírgula funciona	no </a:t>
            </a:r>
            <a:r>
              <a:rPr lang="pt-BR" err="1"/>
              <a:t>JavaScript</a:t>
            </a:r>
            <a:r>
              <a:rPr lang="pt-BR"/>
              <a:t> devido ao mecanismo chamado </a:t>
            </a:r>
            <a:r>
              <a:rPr lang="pt-BR" b="1" err="1"/>
              <a:t>automatic</a:t>
            </a:r>
            <a:r>
              <a:rPr lang="pt-BR" b="1"/>
              <a:t> </a:t>
            </a:r>
            <a:r>
              <a:rPr lang="pt-BR" b="1" err="1"/>
              <a:t>semicolon</a:t>
            </a:r>
            <a:r>
              <a:rPr lang="pt-BR" b="1"/>
              <a:t> </a:t>
            </a:r>
            <a:r>
              <a:rPr lang="pt-BR" b="1" err="1"/>
              <a:t>insertion</a:t>
            </a:r>
            <a:r>
              <a:rPr lang="pt-BR" b="1"/>
              <a:t> (ASI)</a:t>
            </a:r>
            <a:r>
              <a:rPr lang="pt-BR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72073774"/>
      </p:ext>
    </p:extLst>
  </p:cSld>
  <p:clrMapOvr>
    <a:masterClrMapping/>
  </p:clrMapOvr>
  <p:transition>
    <p:blind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JavaScript – If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80539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decisão (</a:t>
            </a:r>
            <a:r>
              <a:rPr lang="pt-BR" sz="2400" b="1" err="1"/>
              <a:t>if</a:t>
            </a:r>
            <a:r>
              <a:rPr lang="pt-BR" sz="2400" b="1"/>
              <a:t>...</a:t>
            </a:r>
            <a:r>
              <a:rPr lang="pt-BR" sz="2400" b="1" err="1"/>
              <a:t>else</a:t>
            </a:r>
            <a:r>
              <a:rPr lang="pt-BR" sz="2400" b="1"/>
              <a:t>)</a:t>
            </a: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A condicional </a:t>
            </a:r>
            <a:r>
              <a:rPr lang="pt-BR" sz="2400" b="1" err="1"/>
              <a:t>if</a:t>
            </a:r>
            <a:r>
              <a:rPr lang="pt-BR" sz="2400"/>
              <a:t> é uma estrutura condicional que </a:t>
            </a:r>
            <a:r>
              <a:rPr lang="pt-BR" sz="2400" b="1"/>
              <a:t>executa</a:t>
            </a:r>
            <a:r>
              <a:rPr lang="pt-BR" sz="2400"/>
              <a:t> a </a:t>
            </a:r>
            <a:r>
              <a:rPr lang="pt-BR" sz="2400" b="1"/>
              <a:t>afirmação</a:t>
            </a:r>
            <a:r>
              <a:rPr lang="pt-BR" sz="2400"/>
              <a:t>, </a:t>
            </a:r>
            <a:r>
              <a:rPr lang="pt-BR" sz="2400" b="1"/>
              <a:t>dentro</a:t>
            </a:r>
            <a:r>
              <a:rPr lang="pt-BR" sz="2400"/>
              <a:t> do bloco, </a:t>
            </a:r>
            <a:r>
              <a:rPr lang="pt-BR" sz="2400" b="1"/>
              <a:t>se</a:t>
            </a:r>
            <a:r>
              <a:rPr lang="pt-BR" sz="2400"/>
              <a:t> determinada </a:t>
            </a:r>
            <a:r>
              <a:rPr lang="pt-BR" sz="2400" b="1"/>
              <a:t>condição</a:t>
            </a:r>
            <a:r>
              <a:rPr lang="pt-BR" sz="2400"/>
              <a:t> for </a:t>
            </a:r>
            <a:r>
              <a:rPr lang="pt-BR" sz="2400" b="1"/>
              <a:t>verdadeira</a:t>
            </a:r>
            <a:r>
              <a:rPr lang="pt-BR" sz="2400"/>
              <a:t>. </a:t>
            </a:r>
            <a:r>
              <a:rPr lang="pt-BR" sz="2400" b="1"/>
              <a:t>Se</a:t>
            </a:r>
            <a:r>
              <a:rPr lang="pt-BR" sz="2400"/>
              <a:t> for </a:t>
            </a:r>
            <a:r>
              <a:rPr lang="pt-BR" sz="2400" b="1"/>
              <a:t>falsa</a:t>
            </a:r>
            <a:r>
              <a:rPr lang="pt-BR" sz="2400"/>
              <a:t>, </a:t>
            </a:r>
            <a:r>
              <a:rPr lang="pt-BR" sz="2400" b="1"/>
              <a:t>executa</a:t>
            </a:r>
            <a:r>
              <a:rPr lang="pt-BR" sz="2400"/>
              <a:t> as </a:t>
            </a:r>
            <a:r>
              <a:rPr lang="pt-BR" sz="2400" b="1"/>
              <a:t>afirmações</a:t>
            </a:r>
            <a:r>
              <a:rPr lang="pt-BR" sz="2400"/>
              <a:t> dentro do </a:t>
            </a:r>
            <a:r>
              <a:rPr lang="pt-BR" sz="2400" b="1" err="1"/>
              <a:t>else</a:t>
            </a:r>
            <a:r>
              <a:rPr lang="pt-BR" sz="2400"/>
              <a:t>.</a:t>
            </a:r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8EF2B40-1CAC-42D7-ACFE-339E4AC80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5" y="4149080"/>
            <a:ext cx="2531119" cy="20555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DE0EA63-D765-4A06-A14F-ACF65D309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8922" y="3727311"/>
            <a:ext cx="2408778" cy="291588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A386742-3FE8-4DCD-8C83-4E12D9E512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7006" y="3789040"/>
            <a:ext cx="2677546" cy="287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26185"/>
      </p:ext>
    </p:extLst>
  </p:cSld>
  <p:clrMapOvr>
    <a:masterClrMapping/>
  </p:clrMapOvr>
  <p:transition>
    <p:blinds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exemplo5.html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60DA87-9ADF-4D2E-B7A3-ADC3855D99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1704" y="1742365"/>
            <a:ext cx="8494110" cy="4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99825"/>
      </p:ext>
    </p:extLst>
  </p:cSld>
  <p:clrMapOvr>
    <a:masterClrMapping/>
  </p:clrMapOvr>
  <p:transition>
    <p:blinds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exemplo5.js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9E633B3-BAAC-4DA1-833F-8EB77EF8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46" y="2429912"/>
            <a:ext cx="9678214" cy="423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8212"/>
      </p:ext>
    </p:extLst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824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exemplo3.html</a:t>
            </a: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F902E5-7034-4C01-B356-236953316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031" y="2367585"/>
            <a:ext cx="8643938" cy="4229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210066"/>
      </p:ext>
    </p:extLst>
  </p:cSld>
  <p:clrMapOvr>
    <a:masterClrMapping/>
  </p:clrMapOvr>
  <p:transition>
    <p:blinds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exemplo6.html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B53DA4-9830-435A-A26F-A820D022A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1760954"/>
            <a:ext cx="8655463" cy="501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93719"/>
      </p:ext>
    </p:extLst>
  </p:cSld>
  <p:clrMapOvr>
    <a:masterClrMapping/>
  </p:clrMapOvr>
  <p:transition>
    <p:blind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exemplo6.js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4F3129-111A-434E-98A4-BE583EF2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3357" y="1916832"/>
            <a:ext cx="8805291" cy="452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87304"/>
      </p:ext>
    </p:extLst>
  </p:cSld>
  <p:clrMapOvr>
    <a:masterClrMapping/>
  </p:clrMapOvr>
  <p:transition>
    <p:blinds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A condicional Switch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A condicional </a:t>
            </a:r>
            <a:r>
              <a:rPr lang="pt-BR" sz="2100" b="1"/>
              <a:t>switch</a:t>
            </a:r>
            <a:r>
              <a:rPr lang="pt-BR" sz="2100"/>
              <a:t> avalia uma expressão, combinando o valor da expressão para um cláusula </a:t>
            </a:r>
            <a:r>
              <a:rPr lang="pt-BR" sz="2100" b="1"/>
              <a:t>case</a:t>
            </a:r>
            <a:r>
              <a:rPr lang="pt-BR" sz="2100"/>
              <a:t>, e executa as instruções  associadas ao case.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/>
          </a:p>
          <a:p>
            <a:pPr marL="0" indent="0" algn="just">
              <a:buNone/>
              <a:defRPr/>
            </a:pPr>
            <a:r>
              <a:rPr lang="pt-BR" sz="2400" b="1"/>
              <a:t>Sintaxe:</a:t>
            </a:r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7A7C2E9-1DD5-46B2-AD61-1EF593555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388" y="3217118"/>
            <a:ext cx="7277100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813942"/>
      </p:ext>
    </p:extLst>
  </p:cSld>
  <p:clrMapOvr>
    <a:masterClrMapping/>
  </p:clrMapOvr>
  <p:transition>
    <p:blinds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exemplo7.html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E685CEF-BD89-4DDF-8535-280BE4955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084" y="1667401"/>
            <a:ext cx="8701564" cy="5001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180738"/>
      </p:ext>
    </p:extLst>
  </p:cSld>
  <p:clrMapOvr>
    <a:masterClrMapping/>
  </p:clrMapOvr>
  <p:transition>
    <p:blinds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exemplo7.js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64CF362-E620-43B3-B98E-E6D261D32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29" y="1555576"/>
            <a:ext cx="6505575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770"/>
      </p:ext>
    </p:extLst>
  </p:cSld>
  <p:clrMapOvr>
    <a:masterClrMapping/>
  </p:clrMapOvr>
  <p:transition>
    <p:blinds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exemplo7.js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834F4E7-EFAF-4BE6-B7ED-4EE527536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71" y="1834567"/>
            <a:ext cx="8341977" cy="4690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05535"/>
      </p:ext>
    </p:extLst>
  </p:cSld>
  <p:clrMapOvr>
    <a:masterClrMapping/>
  </p:clrMapOvr>
  <p:transition>
    <p:blind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1051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96412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JavaScript – Loop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79625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 lnSpcReduction="10000"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Laços</a:t>
            </a:r>
            <a:r>
              <a:rPr lang="pt-BR" sz="2400"/>
              <a:t> oferecem um jeito fácil e rápido de executar uma ação repetidas vezes.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Os possíveis laços de repetição  em </a:t>
            </a:r>
            <a:r>
              <a:rPr lang="pt-BR" sz="2400" err="1"/>
              <a:t>JavaScript</a:t>
            </a:r>
            <a:r>
              <a:rPr lang="pt-BR" sz="2400"/>
              <a:t>:</a:t>
            </a:r>
            <a:endParaRPr lang="pt-BR" sz="2400" b="1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for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for...in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for...</a:t>
            </a:r>
            <a:r>
              <a:rPr lang="pt-BR" sz="2100" err="1"/>
              <a:t>of</a:t>
            </a:r>
            <a:endParaRPr lang="pt-BR" sz="21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for...</a:t>
            </a:r>
            <a:r>
              <a:rPr lang="pt-BR" sz="2100" err="1"/>
              <a:t>each</a:t>
            </a:r>
            <a:endParaRPr lang="pt-BR" sz="21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do...</a:t>
            </a:r>
            <a:r>
              <a:rPr lang="pt-BR" sz="2100" err="1"/>
              <a:t>while</a:t>
            </a:r>
            <a:endParaRPr lang="pt-BR" sz="21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 err="1"/>
              <a:t>while</a:t>
            </a:r>
            <a:endParaRPr lang="pt-BR" sz="21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100" b="1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6807276"/>
      </p:ext>
    </p:extLst>
  </p:cSld>
  <p:clrMapOvr>
    <a:masterClrMapping/>
  </p:clrMapOvr>
  <p:transition>
    <p:blind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repetição: for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Um laço </a:t>
            </a:r>
            <a:r>
              <a:rPr lang="pt-BR" sz="2100" b="1"/>
              <a:t>for</a:t>
            </a:r>
            <a:r>
              <a:rPr lang="pt-BR" sz="2100"/>
              <a:t> é repetido até que a condição especificada seja falsa.</a:t>
            </a:r>
          </a:p>
          <a:p>
            <a:pPr marL="0" indent="0" algn="just">
              <a:buNone/>
              <a:defRPr/>
            </a:pPr>
            <a:endParaRPr lang="pt-BR" sz="2700"/>
          </a:p>
          <a:p>
            <a:pPr marL="0" indent="0" algn="just">
              <a:buNone/>
              <a:defRPr/>
            </a:pPr>
            <a:r>
              <a:rPr lang="pt-BR" sz="2700" b="1"/>
              <a:t>Sintaxe</a:t>
            </a:r>
            <a:r>
              <a:rPr lang="pt-BR" sz="2700"/>
              <a:t>:</a:t>
            </a:r>
          </a:p>
          <a:p>
            <a:pPr marL="0" indent="0" algn="just">
              <a:buNone/>
              <a:defRPr/>
            </a:pPr>
            <a:endParaRPr lang="pt-BR" sz="27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FBA9184-AB5D-43FE-9A0A-6E12D9917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739" y="4437112"/>
            <a:ext cx="6428901" cy="906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228"/>
      </p:ext>
    </p:extLst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JavaScript</a:t>
            </a:r>
            <a:r>
              <a:rPr lang="pt-BR" sz="2400" b="1"/>
              <a:t> em arquivo externo. exemplo4.html / exemplo4.js</a:t>
            </a: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marL="0" indent="0" algn="just">
              <a:buNone/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B7BE50-B26D-48E2-89F6-D33C52E81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384" y="2550853"/>
            <a:ext cx="8747665" cy="37111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20293CF-4104-4818-9375-7278C0DF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247" y="2393899"/>
            <a:ext cx="3814858" cy="10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251190"/>
      </p:ext>
    </p:extLst>
  </p:cSld>
  <p:clrMapOvr>
    <a:masterClrMapping/>
  </p:clrMapOvr>
  <p:transition>
    <p:blinds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exemplo8.html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3F5E82B-6D68-4602-8171-5680649E8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741" y="1700808"/>
            <a:ext cx="802957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121943"/>
      </p:ext>
    </p:extLst>
  </p:cSld>
  <p:clrMapOvr>
    <a:masterClrMapping/>
  </p:clrMapOvr>
  <p:transition>
    <p:blinds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exemplo8.js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7FDD7E0-B041-42DE-9FB9-6255AFE7B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832" y="2492896"/>
            <a:ext cx="10395776" cy="399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552942"/>
      </p:ext>
    </p:extLst>
  </p:cSld>
  <p:clrMapOvr>
    <a:masterClrMapping/>
  </p:clrMapOvr>
  <p:transition>
    <p:blinds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repetição: do...</a:t>
            </a:r>
            <a:r>
              <a:rPr lang="pt-BR" sz="2400" b="1" err="1"/>
              <a:t>while</a:t>
            </a:r>
            <a:endParaRPr lang="pt-BR" sz="2400" b="1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A instrução </a:t>
            </a:r>
            <a:r>
              <a:rPr lang="pt-BR" sz="2100" b="1"/>
              <a:t>do...</a:t>
            </a:r>
            <a:r>
              <a:rPr lang="pt-BR" sz="2100" b="1" err="1"/>
              <a:t>while</a:t>
            </a:r>
            <a:r>
              <a:rPr lang="pt-BR" sz="2100" b="1"/>
              <a:t> </a:t>
            </a:r>
            <a:r>
              <a:rPr lang="pt-BR" sz="2100"/>
              <a:t>repetirá até que a condição especificada seja falsa.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700"/>
          </a:p>
          <a:p>
            <a:pPr marL="0" indent="0" algn="just">
              <a:buNone/>
              <a:defRPr/>
            </a:pPr>
            <a:r>
              <a:rPr lang="pt-BR" sz="2700" b="1"/>
              <a:t>Sintaxe</a:t>
            </a:r>
            <a:r>
              <a:rPr lang="pt-BR" sz="2700"/>
              <a:t>:</a:t>
            </a:r>
          </a:p>
          <a:p>
            <a:pPr marL="0" indent="0" algn="just">
              <a:buNone/>
              <a:defRPr/>
            </a:pPr>
            <a:endParaRPr lang="pt-BR" sz="27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C996D6A-579C-4B9C-89E0-08292B2D6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22" y="4873366"/>
            <a:ext cx="3266830" cy="165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7716"/>
      </p:ext>
    </p:extLst>
  </p:cSld>
  <p:clrMapOvr>
    <a:masterClrMapping/>
  </p:clrMapOvr>
  <p:transition>
    <p:blinds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exemplo9.html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DFCEA9F-13DE-465D-8FFB-42735F5F3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432" y="2111708"/>
            <a:ext cx="7656109" cy="419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71796"/>
      </p:ext>
    </p:extLst>
  </p:cSld>
  <p:clrMapOvr>
    <a:masterClrMapping/>
  </p:clrMapOvr>
  <p:transition>
    <p:blind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exemplo9.js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75FDE13-1544-4A7B-9CA7-CFA7A54F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033" y="2539962"/>
            <a:ext cx="10129543" cy="384136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D24EFDA-6BF7-45E6-B1AF-5E3D5D32FF55}"/>
              </a:ext>
            </a:extLst>
          </p:cNvPr>
          <p:cNvSpPr txBox="1"/>
          <p:nvPr/>
        </p:nvSpPr>
        <p:spPr>
          <a:xfrm>
            <a:off x="5716466" y="5445224"/>
            <a:ext cx="5528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err="1"/>
              <a:t>Template</a:t>
            </a:r>
            <a:r>
              <a:rPr lang="pt-BR" sz="2000" b="1"/>
              <a:t> </a:t>
            </a:r>
            <a:r>
              <a:rPr lang="pt-BR" sz="2000" b="1" err="1"/>
              <a:t>String</a:t>
            </a:r>
            <a:r>
              <a:rPr lang="pt-BR" sz="2000" b="1"/>
              <a:t>: `${ </a:t>
            </a:r>
            <a:r>
              <a:rPr lang="pt-BR" sz="2000" b="1" err="1"/>
              <a:t>js</a:t>
            </a:r>
            <a:r>
              <a:rPr lang="pt-BR" sz="2000" b="1"/>
              <a:t> }`</a:t>
            </a:r>
          </a:p>
        </p:txBody>
      </p:sp>
    </p:spTree>
    <p:extLst>
      <p:ext uri="{BB962C8B-B14F-4D97-AF65-F5344CB8AC3E}">
        <p14:creationId xmlns:p14="http://schemas.microsoft.com/office/powerpoint/2010/main" val="851384870"/>
      </p:ext>
    </p:extLst>
  </p:cSld>
  <p:clrMapOvr>
    <a:masterClrMapping/>
  </p:clrMapOvr>
  <p:transition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repetição: </a:t>
            </a:r>
            <a:r>
              <a:rPr lang="pt-BR" sz="2400" b="1" err="1"/>
              <a:t>while</a:t>
            </a:r>
            <a:endParaRPr lang="pt-BR" sz="2400" b="1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Uma declaração </a:t>
            </a:r>
            <a:r>
              <a:rPr lang="pt-BR" sz="2100" b="1" err="1"/>
              <a:t>while</a:t>
            </a:r>
            <a:r>
              <a:rPr lang="pt-BR" sz="2100"/>
              <a:t> executa suas instruções, desde que uma condição especificada seja avaliada como verdadeira.</a:t>
            </a:r>
          </a:p>
          <a:p>
            <a:pPr lvl="2" algn="just">
              <a:buFont typeface="Arial" panose="020B0604020202020204" pitchFamily="34" charset="0"/>
              <a:buChar char="•"/>
              <a:defRPr/>
            </a:pPr>
            <a:endParaRPr lang="pt-BR" sz="2700"/>
          </a:p>
          <a:p>
            <a:pPr marL="0" indent="0" algn="just">
              <a:buNone/>
              <a:defRPr/>
            </a:pPr>
            <a:r>
              <a:rPr lang="pt-BR" sz="2700" b="1"/>
              <a:t>Sintaxe</a:t>
            </a:r>
            <a:r>
              <a:rPr lang="pt-BR" sz="2700"/>
              <a:t>:</a:t>
            </a:r>
          </a:p>
          <a:p>
            <a:pPr marL="0" indent="0" algn="just">
              <a:buNone/>
              <a:defRPr/>
            </a:pPr>
            <a:endParaRPr lang="pt-BR" sz="27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40D51F3-BFD1-4A07-A535-7B556B287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634" y="4921462"/>
            <a:ext cx="3750731" cy="145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99924"/>
      </p:ext>
    </p:extLst>
  </p:cSld>
  <p:clrMapOvr>
    <a:masterClrMapping/>
  </p:clrMapOvr>
  <p:transition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exemplo10.html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461C814-5A5A-4C62-A1E3-FD4CAD485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530" y="1814373"/>
            <a:ext cx="5174838" cy="478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54036"/>
      </p:ext>
    </p:extLst>
  </p:cSld>
  <p:clrMapOvr>
    <a:masterClrMapping/>
  </p:clrMapOvr>
  <p:transition>
    <p:blinds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4160664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exemplo11.html</a:t>
            </a:r>
          </a:p>
          <a:p>
            <a:pPr marL="0" indent="0" algn="just">
              <a:buNone/>
              <a:defRPr/>
            </a:pPr>
            <a:endParaRPr lang="pt-BR" sz="2400" b="1"/>
          </a:p>
          <a:p>
            <a:pPr marL="0" indent="0" algn="just">
              <a:buNone/>
              <a:defRPr/>
            </a:pPr>
            <a:r>
              <a:rPr lang="pt-BR" sz="2400"/>
              <a:t>Use </a:t>
            </a:r>
            <a:r>
              <a:rPr lang="pt-BR" sz="2400" b="1"/>
              <a:t>break</a:t>
            </a:r>
            <a:r>
              <a:rPr lang="pt-BR" sz="2400"/>
              <a:t> para terminar laços.</a:t>
            </a:r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6C8F341-EAA2-4FD0-A69F-69488036B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01" y="2056602"/>
            <a:ext cx="5151787" cy="396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98094"/>
      </p:ext>
    </p:extLst>
  </p:cSld>
  <p:clrMapOvr>
    <a:masterClrMapping/>
  </p:clrMapOvr>
  <p:transition>
    <p:blinds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4160664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exemplo12.html</a:t>
            </a:r>
          </a:p>
          <a:p>
            <a:pPr marL="0" indent="0" algn="just">
              <a:buNone/>
              <a:defRPr/>
            </a:pPr>
            <a:endParaRPr lang="pt-BR" sz="2400" b="1"/>
          </a:p>
          <a:p>
            <a:pPr marL="0" indent="0" algn="just">
              <a:buNone/>
              <a:defRPr/>
            </a:pPr>
            <a:r>
              <a:rPr lang="pt-BR" sz="2400"/>
              <a:t>A declaração </a:t>
            </a:r>
            <a:r>
              <a:rPr lang="pt-BR" sz="2400" b="1"/>
              <a:t>continue</a:t>
            </a:r>
            <a:r>
              <a:rPr lang="pt-BR" sz="2400"/>
              <a:t> pode ser usada para reiniciar uma instrução </a:t>
            </a:r>
            <a:r>
              <a:rPr lang="pt-BR" sz="2400" err="1"/>
              <a:t>while</a:t>
            </a:r>
            <a:r>
              <a:rPr lang="pt-BR" sz="2400"/>
              <a:t>, do-</a:t>
            </a:r>
            <a:r>
              <a:rPr lang="pt-BR" sz="2400" err="1"/>
              <a:t>while</a:t>
            </a:r>
            <a:r>
              <a:rPr lang="pt-BR" sz="2400"/>
              <a:t> ou for.</a:t>
            </a: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3A2904E-4798-4A47-B4D1-3FA2A60CE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967" y="1681783"/>
            <a:ext cx="5059585" cy="50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69441"/>
      </p:ext>
    </p:extLst>
  </p:cSld>
  <p:clrMapOvr>
    <a:masterClrMapping/>
  </p:clrMapOvr>
  <p:transition>
    <p:blinds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repetição: for...in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O loop </a:t>
            </a:r>
            <a:r>
              <a:rPr lang="pt-BR" sz="2100" b="1"/>
              <a:t>for...in </a:t>
            </a:r>
            <a:r>
              <a:rPr lang="pt-BR" sz="2100"/>
              <a:t>executa iterações a partir de uma variável específica, percorrendo todas as propriedades de um objeto.</a:t>
            </a:r>
            <a:endParaRPr lang="pt-BR" sz="2700"/>
          </a:p>
          <a:p>
            <a:pPr marL="0" indent="0" algn="just">
              <a:buNone/>
              <a:defRPr/>
            </a:pPr>
            <a:r>
              <a:rPr lang="pt-BR" sz="2700" b="1"/>
              <a:t>Sintaxe</a:t>
            </a:r>
            <a:r>
              <a:rPr lang="pt-BR" sz="2700"/>
              <a:t>:</a:t>
            </a:r>
          </a:p>
          <a:p>
            <a:pPr marL="0" indent="0" algn="just">
              <a:buNone/>
              <a:defRPr/>
            </a:pPr>
            <a:endParaRPr lang="pt-BR" sz="27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F69CC9F-15FB-44E1-A658-4D7AE4F32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115" y="4568670"/>
            <a:ext cx="4003769" cy="13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862197"/>
      </p:ext>
    </p:extLst>
  </p:cSld>
  <p:clrMapOvr>
    <a:masterClrMapping/>
  </p:clrMapOvr>
  <p:transition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JavaScript – A </a:t>
            </a:r>
            <a:r>
              <a:rPr lang="en-US" err="1"/>
              <a:t>história</a:t>
            </a:r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3958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exemplo13.html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D4EBEAA-63EC-422B-94BB-B831098A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929" y="1719314"/>
            <a:ext cx="6442615" cy="48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875"/>
      </p:ext>
    </p:extLst>
  </p:cSld>
  <p:clrMapOvr>
    <a:masterClrMapping/>
  </p:clrMapOvr>
  <p:transition>
    <p:blinds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Estruturas de repetição: for...</a:t>
            </a:r>
            <a:r>
              <a:rPr lang="pt-BR" sz="2400" b="1" err="1"/>
              <a:t>of</a:t>
            </a:r>
            <a:endParaRPr lang="pt-BR" sz="2400" b="1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2" algn="just">
              <a:buFont typeface="Arial" panose="020B0604020202020204" pitchFamily="34" charset="0"/>
              <a:buChar char="•"/>
              <a:defRPr/>
            </a:pPr>
            <a:r>
              <a:rPr lang="pt-BR" sz="2100"/>
              <a:t>O loop </a:t>
            </a:r>
            <a:r>
              <a:rPr lang="pt-BR" sz="2100" b="1"/>
              <a:t>for...</a:t>
            </a:r>
            <a:r>
              <a:rPr lang="pt-BR" sz="2100" b="1" err="1"/>
              <a:t>of</a:t>
            </a:r>
            <a:r>
              <a:rPr lang="pt-BR" sz="2100" b="1"/>
              <a:t> </a:t>
            </a:r>
            <a:r>
              <a:rPr lang="pt-BR" sz="2100"/>
              <a:t>percorre objetos iterativos (incluindo </a:t>
            </a:r>
            <a:r>
              <a:rPr lang="pt-BR" sz="2100" err="1"/>
              <a:t>Array</a:t>
            </a:r>
            <a:r>
              <a:rPr lang="pt-BR" sz="2100"/>
              <a:t>, Map e Set), chamando uma função personalizada com instruções a serem executadas para o valor de cada objeto distinto.</a:t>
            </a:r>
          </a:p>
          <a:p>
            <a:pPr marL="0" indent="0" algn="just">
              <a:buNone/>
              <a:defRPr/>
            </a:pPr>
            <a:r>
              <a:rPr lang="pt-BR" sz="3200" b="1"/>
              <a:t>Sintaxe</a:t>
            </a:r>
            <a:r>
              <a:rPr lang="pt-BR" sz="3200"/>
              <a:t>:</a:t>
            </a:r>
          </a:p>
          <a:p>
            <a:pPr marL="0" indent="0" algn="just">
              <a:buNone/>
              <a:defRPr/>
            </a:pPr>
            <a:endParaRPr lang="pt-BR" sz="27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A4882F-25CD-448F-96F3-56FB598C18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365" y="4625247"/>
            <a:ext cx="4387271" cy="146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475621"/>
      </p:ext>
    </p:extLst>
  </p:cSld>
  <p:clrMapOvr>
    <a:masterClrMapping/>
  </p:clrMapOvr>
  <p:transition>
    <p:blinds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marL="0" indent="0" algn="just">
              <a:buNone/>
              <a:defRPr/>
            </a:pPr>
            <a:r>
              <a:rPr lang="pt-BR" sz="2400" b="1"/>
              <a:t>exemplo14.html</a:t>
            </a:r>
            <a:endParaRPr lang="pt-BR" sz="2400"/>
          </a:p>
          <a:p>
            <a:pPr marL="365760" lvl="1" indent="0" algn="just">
              <a:buNone/>
              <a:defRPr/>
            </a:pPr>
            <a:r>
              <a:rPr lang="pt-BR" sz="2400" b="1"/>
              <a:t>	</a:t>
            </a:r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32082CF-D916-4B57-BEAA-74FA77955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398" y="1484784"/>
            <a:ext cx="4652010" cy="529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86150"/>
      </p:ext>
    </p:extLst>
  </p:cSld>
  <p:clrMapOvr>
    <a:masterClrMapping/>
  </p:clrMapOvr>
  <p:transition>
    <p:blinds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3296568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exemplo15.html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Estruturas de repetição: 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 dirty="0"/>
              <a:t>for...in </a:t>
            </a:r>
            <a:r>
              <a:rPr lang="pt-BR" sz="2400" b="1" dirty="0" err="1"/>
              <a:t>X</a:t>
            </a:r>
            <a:r>
              <a:rPr lang="pt-BR" sz="2400" b="1" dirty="0"/>
              <a:t> for..</a:t>
            </a:r>
            <a:r>
              <a:rPr lang="pt-BR" sz="2400" b="1" dirty="0" err="1"/>
              <a:t>of</a:t>
            </a:r>
            <a:endParaRPr lang="pt-BR" sz="2400" b="1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 dirty="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 b="1" dirty="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736053-97DB-40CF-BAF4-2F72219F3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1942" y="1628800"/>
            <a:ext cx="5322570" cy="50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01694"/>
      </p:ext>
    </p:extLst>
  </p:cSld>
  <p:clrMapOvr>
    <a:masterClrMapping/>
  </p:clrMapOvr>
  <p:transition>
    <p:blinds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1114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031323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1143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60883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MV Boli"/>
              </a:rPr>
              <a:t>JavaScript – Array e Object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6344804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3296568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Arrays</a:t>
            </a:r>
            <a:endParaRPr lang="pt-BR" sz="2400" b="1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 b="1"/>
              <a:t>exemplo16.html</a:t>
            </a:r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sz="2400" b="1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100" b="1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619BBAA-A320-4675-89C6-B03612C18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729" y="1796727"/>
            <a:ext cx="6506528" cy="47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826"/>
      </p:ext>
    </p:extLst>
  </p:cSld>
  <p:clrMapOvr>
    <a:masterClrMapping/>
  </p:clrMapOvr>
  <p:transition>
    <p:blinds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60B165D-4888-4B4A-9381-AD69B7A3F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983" y="2204864"/>
            <a:ext cx="11029665" cy="368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768"/>
      </p:ext>
    </p:extLst>
  </p:cSld>
  <p:clrMapOvr>
    <a:masterClrMapping/>
  </p:clrMapOvr>
  <p:transition>
    <p:blinds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3008536" cy="430212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2400" b="1" err="1"/>
              <a:t>Arrays</a:t>
            </a:r>
            <a:r>
              <a:rPr lang="pt-BR" sz="2400" b="1"/>
              <a:t> x Objetos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1800" err="1"/>
              <a:t>Arrays</a:t>
            </a:r>
            <a:r>
              <a:rPr lang="pt-BR" sz="1800"/>
              <a:t> usam números para acessar seus "elementos".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pt-BR" sz="180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1800"/>
              <a:t>Objetos usam nomes para acessar seus "membros".</a:t>
            </a:r>
          </a:p>
          <a:p>
            <a:pPr>
              <a:buFont typeface="Arial" panose="020B0604020202020204" pitchFamily="34" charset="0"/>
              <a:buChar char="•"/>
              <a:defRPr/>
            </a:pPr>
            <a:endParaRPr lang="pt-BR" sz="1800"/>
          </a:p>
          <a:p>
            <a:pPr>
              <a:buFont typeface="Arial" panose="020B0604020202020204" pitchFamily="34" charset="0"/>
              <a:buChar char="•"/>
              <a:defRPr/>
            </a:pPr>
            <a:r>
              <a:rPr lang="pt-BR" sz="1800"/>
              <a:t>Elementos da matriz podem ser objetos.</a:t>
            </a:r>
          </a:p>
          <a:p>
            <a:pPr lvl="1">
              <a:buFont typeface="Arial" panose="020B0604020202020204" pitchFamily="34" charset="0"/>
              <a:buChar char="•"/>
              <a:defRPr/>
            </a:pPr>
            <a:endParaRPr lang="pt-BR" sz="21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95EE108-EB1F-4367-8A41-DCD182F25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2262534"/>
            <a:ext cx="8402955" cy="361473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1D14F74-435B-475E-9722-60F2A75588C4}"/>
              </a:ext>
            </a:extLst>
          </p:cNvPr>
          <p:cNvSpPr txBox="1"/>
          <p:nvPr/>
        </p:nvSpPr>
        <p:spPr>
          <a:xfrm>
            <a:off x="5735960" y="1684273"/>
            <a:ext cx="31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exemplo17.html</a:t>
            </a:r>
          </a:p>
        </p:txBody>
      </p:sp>
    </p:spTree>
    <p:extLst>
      <p:ext uri="{BB962C8B-B14F-4D97-AF65-F5344CB8AC3E}">
        <p14:creationId xmlns:p14="http://schemas.microsoft.com/office/powerpoint/2010/main" val="3325727902"/>
      </p:ext>
    </p:extLst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9745980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700"/>
              <a:t>Início da Internet páginas eram pouco ou nada interativas;</a:t>
            </a:r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700"/>
              <a:t>Navegar através de links e enviar informações através de formulários era	basicamente tudo o que se podia fazer.</a:t>
            </a:r>
          </a:p>
          <a:p>
            <a:pPr marL="0" indent="0" algn="just">
              <a:buNone/>
              <a:defRPr/>
            </a:pPr>
            <a:endParaRPr lang="pt-BR" sz="2700"/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lvl="1" algn="just" eaLnBrk="1" hangingPunct="1">
              <a:buFont typeface="Arial" panose="020B0604020202020204" pitchFamily="34" charset="0"/>
              <a:buChar char="•"/>
              <a:defRPr/>
            </a:pPr>
            <a:endParaRPr lang="pt-BR" sz="2800"/>
          </a:p>
          <a:p>
            <a:pPr marL="567055" indent="-457200" algn="just" eaLnBrk="1" hangingPunct="1">
              <a:buFont typeface="Arial" panose="020B0604020202020204" pitchFamily="34" charset="0"/>
              <a:buChar char="•"/>
              <a:defRPr/>
            </a:pPr>
            <a:endParaRPr lang="pt-BR" sz="3200"/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endParaRPr lang="pt-BR" sz="3200"/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endParaRPr lang="pt-BR" sz="3200"/>
          </a:p>
          <a:p>
            <a:pPr algn="just" eaLnBrk="1" hangingPunct="1">
              <a:defRPr/>
            </a:pPr>
            <a:endParaRPr lang="pt-BR" sz="32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História do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8330824"/>
      </p:ext>
    </p:extLst>
  </p:cSld>
  <p:clrMapOvr>
    <a:masterClrMapping/>
  </p:clrMapOvr>
  <p:transition>
    <p:blinds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D14F74-435B-475E-9722-60F2A75588C4}"/>
              </a:ext>
            </a:extLst>
          </p:cNvPr>
          <p:cNvSpPr txBox="1"/>
          <p:nvPr/>
        </p:nvSpPr>
        <p:spPr>
          <a:xfrm>
            <a:off x="4295800" y="1532061"/>
            <a:ext cx="31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exemplo17.html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3BCC26D-5AD5-4EC1-9CCB-D96B7E8C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185" y="1993726"/>
            <a:ext cx="6925628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95718"/>
      </p:ext>
    </p:extLst>
  </p:cSld>
  <p:clrMapOvr>
    <a:masterClrMapping/>
  </p:clrMapOvr>
  <p:transition>
    <p:blinds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D14F74-435B-475E-9722-60F2A75588C4}"/>
              </a:ext>
            </a:extLst>
          </p:cNvPr>
          <p:cNvSpPr txBox="1"/>
          <p:nvPr/>
        </p:nvSpPr>
        <p:spPr>
          <a:xfrm>
            <a:off x="4295800" y="1532061"/>
            <a:ext cx="31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exemplo18.html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3BF7DA1-A5DF-4DD8-A16B-AD3FCE05B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16" y="2012080"/>
            <a:ext cx="8177166" cy="465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117310"/>
      </p:ext>
    </p:extLst>
  </p:cSld>
  <p:clrMapOvr>
    <a:masterClrMapping/>
  </p:clrMapOvr>
  <p:transition>
    <p:blinds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D14F74-435B-475E-9722-60F2A75588C4}"/>
              </a:ext>
            </a:extLst>
          </p:cNvPr>
          <p:cNvSpPr txBox="1"/>
          <p:nvPr/>
        </p:nvSpPr>
        <p:spPr>
          <a:xfrm>
            <a:off x="4295800" y="1532061"/>
            <a:ext cx="31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exemplo18.html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C5C69FC-C07F-4454-A976-4780840CC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3608" y="1974105"/>
            <a:ext cx="7784783" cy="476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2980"/>
      </p:ext>
    </p:extLst>
  </p:cSld>
  <p:clrMapOvr>
    <a:masterClrMapping/>
  </p:clrMapOvr>
  <p:transition>
    <p:blinds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JavaScript</a:t>
            </a:r>
            <a:r>
              <a:rPr lang="pt-BR"/>
              <a:t> – B</a:t>
            </a:r>
            <a:r>
              <a:rPr lang="pt-BR" altLang="pt-BR"/>
              <a:t>ásico - Parte I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1D14F74-435B-475E-9722-60F2A75588C4}"/>
              </a:ext>
            </a:extLst>
          </p:cNvPr>
          <p:cNvSpPr txBox="1"/>
          <p:nvPr/>
        </p:nvSpPr>
        <p:spPr>
          <a:xfrm>
            <a:off x="4295800" y="1532061"/>
            <a:ext cx="3121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/>
              <a:t>exemplo18.html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F3F3B0D-049E-4300-AD2A-679D400378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094785"/>
            <a:ext cx="5791200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14955"/>
      </p:ext>
    </p:extLst>
  </p:cSld>
  <p:clrMapOvr>
    <a:masterClrMapping/>
  </p:clrMapOvr>
  <p:transition>
    <p:blinds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1038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845917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Desafio</a:t>
            </a:r>
            <a:r>
              <a:rPr lang="en-US" dirty="0"/>
              <a:t> 1180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pt-BR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5911" b="25911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8316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Espaço Reservado para Conteúdo 2"/>
          <p:cNvSpPr>
            <a:spLocks noGrp="1"/>
          </p:cNvSpPr>
          <p:nvPr>
            <p:ph idx="1"/>
          </p:nvPr>
        </p:nvSpPr>
        <p:spPr>
          <a:xfrm>
            <a:off x="711200" y="1844675"/>
            <a:ext cx="10569376" cy="4302125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  <a:defRPr/>
            </a:pPr>
            <a:r>
              <a:rPr lang="pt-BR" sz="2400"/>
              <a:t>Visando o potencial da Internet para o público geral e a necessidade de	 haver uma	interação maior do usuário com as páginas, a Netscape, criadora do navegador mais popular do início dos anos 90, criou o </a:t>
            </a:r>
            <a:r>
              <a:rPr lang="pt-BR" sz="2400" err="1"/>
              <a:t>Livescript</a:t>
            </a:r>
            <a:r>
              <a:rPr lang="pt-BR" sz="2400"/>
              <a:t>, uma linguagem simples que permitia a execução de scripts contidos nas páginas dentro do próprio navegador.</a:t>
            </a:r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 eaLnBrk="1" hangingPunct="1">
              <a:buFont typeface="Arial" panose="020B0604020202020204" pitchFamily="34" charset="0"/>
              <a:buChar char="•"/>
              <a:defRPr/>
            </a:pPr>
            <a:endParaRPr lang="pt-BR" sz="2400"/>
          </a:p>
          <a:p>
            <a:pPr algn="just" eaLnBrk="1" hangingPunct="1">
              <a:defRPr/>
            </a:pPr>
            <a:endParaRPr lang="pt-BR" sz="2400"/>
          </a:p>
        </p:txBody>
      </p:sp>
      <p:sp>
        <p:nvSpPr>
          <p:cNvPr id="21508" name="AutoShape 5" descr="data:image/jpeg;base64,/9j/4AAQSkZJRgABAQAAAQABAAD/2wCEAAkGBxMSEhUUEhQWFhUWFhcaGRgXGR4fFxkeHhkcHBwfHxocJSglIBorIRwaLTIlKSkrLi8uISUzODMtNzQvLisBCgoKDg0OGBAQGy0mICU0NzU3LDc3LS01LDcrNCwtLzcwNywyNzQsLCwsLCwsLDgsKzQsLCwsLSwxNyw3LCwsLP/AABEIAF0AZgMBIgACEQEDEQH/xAAcAAABBAMBAAAAAAAAAAAAAAAFAAMGBwECBAj/xAA3EAACAQIEAwYEBQIHAAAAAAABAhEAAwQSITEFE0EGIlFhcYEHMpGxI0JSYqHR8BQVM3KS4eL/xAAaAQABBQEAAAAAAAAAAAAAAAAAAQIDBAUG/8QALREAAQMDAwEGBgMAAAAAAAAAAQACAwQRMRIhQVEFEyIyYXGBkaGxwfAUFVL/2gAMAwEAAhEDEQA/ALxpUqwTQhZrFavdA3qOcd7Y4fDA5nE+A1Pp4A01zgMp8cb5DZoupLNas4G5AqrsV2+xF0kWLJjKzBn0BCmDBMAkHSPGhmE47j8QqXA6olzPlbzVgoBAEySdPQ1H344Cut7NktdxAVxc5f1D6itgwO1VBcHE1t8w4hIiQMxk9xmI9spHrSbiPE7TENy2yySSy7DzMb6fUUnfjol/rr4kH1CuAVkVVGE7f3rRAxFp0Bggx3SCJBkyCPQiphwTtnYv6SJjpv7rv9Jp7ZWuUEtFNGNRFx1G6lFKm7V5WAKkEHYgyDTgNSKqlSpUqEJVy4/GraUs5AAEknpT1x4BNVV2n4scZfNpXAtW4ZhJm5qJGmoG+vQVHI/SFZpqcyu9BlO8V7S3sW4S1NuwWZTc/M0fNl8Y3I2gGgd2xhsOjC6zrecMrsQHeJglQR8pAEafmJFC8fjBhXe1ZZWALQWXv2WJ7wU7A6dJA0isHCpbXLiLOa6U5hY3e87TCgFSYXKZI61Rc8nK6JtK1gH+TwNife66MR2tbui3bUBCSC+rZjMnSIBHTUUMw/HcQgCrcyqswIECSWO/mTWcRgEIi1zOYoGaywl5MSAwENuOgiaVzgTj80kSCLdu44BGhGYCCR1qOzzyr7XUkYsW2Ta8cxAEc1ojy8/6mnh2jvwQzhpVl7ygkAqAYPjAiteHcG5gJa9atgTo5AfT9rMpA9qMcM4BYLSTzVHzHmEiegCWu6FmJLOQB4UoidyUyaqpQPLf4JrhnaO0VKYhPwy6sQuoaCoAM/lAVNOsEda3PCkugvhmCuuZiVJyk/N6IFzIubTZj0oTxrHhyEQyqFoaAJJ00UaLbAAge8muLB4t7TTbYjafAxqJGxE6waO84O4QKIlutnhd04U17Odsb2Hucu/IJg97QMOhIjY9Hj1B6W1wviKX0DIfIjqD4H+9QQapLE4j/HDuKDecq1244hbKgBQA3UHWFEnXaa6uxPaRsLeFtiGWcsgyCPAHyGo/4+FWYpiDpOFi11EHtMjBZwyB91eFKm7VwMAQZBEg1iriwkC7Z8Q5OGcjcggeO33iqn4phLdrDpd3vCAty00KWIJmZMxrsfYbVYfxGBZbaAgZ2iSJAkqJI8Krzt5nBsh8sgP8gUayupCFhJ8j7CqdQcroOyWXLB1ufkosWJ8yx9yT/wB1IeMWG5t9cOLl9IVbrBCwUr0BUaKNtZNAbDgMpMgBlJiCdCCYB61NG4mL1g4PDPAQi6jBQmYzJV5PTeRMxVZlrWK2q5z2SNcBsM9BuFGOF4tVxFlgAgW6Cx1jV59RAMewo52itLzsMCxWQ3eXUySGBB0kyx16+dBuNYqWcEEsLgIOXVpUBtB4kKQPOpFewD3lwgud02LUXD3ZTUGTOhyqV7u+ulKyxBCrzkNLH42x++qPWky2AjM7E2LhLX4I1YgZgyrM6ADw8eoC8Pwjatrb5fVRbcwZkytp1YCfFQNvCij9oMMUyC6gVl1yyp0EIslToI3GmplaH279u4SljCFzoVBvJAj9OZhknqVjyAqVzmnlZTIpG7uafsuXB8LsFWcjCAgNCkYjukAEswZtAB0jvGBNR3iWJRyuRFVUWO6oXNqSWKjbfTyo1x2xxFxF20wQT3FuKw9T+IzE+tRg+fTed/pvUMhOLLaoI231F+o++E9ZuhTrmymM4UwWWRIo72gwAtol1Ft24fQICpIMMu85oHzMCdTv0qOEVJkxWfA8v8LuKGPfbmmHAHdygRr4n60MOxT64ESMcOdiPdWt2A4jzsKv7ftuKVR/4VXjy3HT/wBGlWo0XAK4mRul7gOq7fihZmyDvB+/p6fzVecewltrCGyFGQyVtgd0OIzNqxBlRuxO8xVw9rsDzcO4/afbz9iAaqPgN/NzMLeVmYLy0RVUeMlnjZZEbgSTHhVmb4vdbPZ0xEYLcsOPQqM2sOWBIAhSikkxBYmN+mh16RRPBYcWCS9pcQHChe45tt3hmCmBuPzR6Vz3ZtM6ApcHysPmQ9d+sHqIH1rmxOLdmLljPl3QI2gLECqYIbjK6J7Hzc+Eo5xvhS2b6clWZjeUKGIyBtCFGU5wQxB73SKBBrjmBzHLHUCTmPp1otgCSLBZXV7eIthG1GYM2YjKRq28vPUCh+Ox91mYM9zdtCxka7ecU51lFS68XBtyd+StsLwss+W662v2nvXNpjKu2x3IimMXYC5WTNkKghmGoMkHbTpW/CMWtm6rsuZBmDCATlKkGJ0B13ozwvhO7HENZtMQEUo2dyegSDMCToCKRo1YSzSugcS91/z1TAx+dVFu89t1Re7AW2Sq6iR+YxoTpqKzhnGIzWcQQlxVdlukbFQWIcjZYB1rb/LsOL/+HVGcqpD3ZOjRqwRiFUA7FvGmziVtqzEC4Ha5ZJkjmW1KkNKkd4ajN94pTtuVACD4Yxvkdf23CE3cM6tkg55gKIJYnaPWf5qU9o8mHwtqzNo5YGV1IvqdyZLbT5RtrQ3A4qw98Nc/DVERLQMMFIAWXOk77/WhPaPiJvXlso2ZEMLrOhI2LawTtMwKfGL7DlMrJXAh8gsGi/xVqfCa0TZZvH+s0qkfYPhnIwiSO8wk1mtKy5A3cSVI3WQQdjVP/EXsu1pubbmIMEGPYn7H1G1XFFM4rDLcUq4BU7g01zQ4WKfDM+F4ew7rzErQeoOoIO4pHzqw+2Xw8dCbmHBZfAfMP6jyO3Sq6vh7ZKup+kH3U6/cVRkpnNxuuupO2YZRaTwn6IoOKqbiXbiZnX9xCs3Qkb+oETQ2P7n+zRbs7xDCBbi4g/MyaZAxKrqRO4kyPcGjd7DcMaeWVlsw+d1CySQREfqAj9tRd3cblS/yhE86WEjqMFQ7bXrIj2P8ii17jaNLmyBeKkc1WIiVK/L6E9dzPhXZc4bhM93I4KLdsFfxIHKJ/F3Ikge9dh/y+2UzGycsFzDO5aVbu/lyaERG5NKGbZSTVLXkExkkKOYHHtaLZVRg4AZXXMrAGdduvnTWMxbXGl42gAABVHgFGwrXjXErBvObIIRjIWNVncQOlDU5l1sqKZOkDVvrsKGQvdsMJ0tfSwjW7zHgZW+LxUaCCf4FTb4X9jWv3Rfuqcimdeprs7D/AAwdyt3EjKu+XqfXzq5cHhEtIERQqgaAVfihEYXLV/aD6p2+zeidVAAANhSrelUt1npUqVKhCxFAuN9k8LiQeZbWfEDWj1KhCqTi/wAIZ/0bnoG1++3tUZxXwtxq/KAR5E16BilFIWgp7ZHt8psvOZ+G+P8A0H1zV0Yb4V4xvmVR/uJP3r0JFKgNA4TnTSOy4/NVFwn4P7c+5p4Lt9BpU94J2QwuGHctifEipBSpVEsAVmlSoQlSpUqEL//Z"/>
          <p:cNvSpPr>
            <a:spLocks noChangeAspect="1" noChangeArrowheads="1"/>
          </p:cNvSpPr>
          <p:nvPr/>
        </p:nvSpPr>
        <p:spPr bwMode="auto">
          <a:xfrm>
            <a:off x="1839913" y="-76200"/>
            <a:ext cx="296862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defRPr/>
            </a:pPr>
            <a:endParaRPr lang="pt-BR" sz="1745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História do </a:t>
            </a:r>
            <a:r>
              <a:rPr lang="pt-BR" err="1"/>
              <a:t>JavaScript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0837758"/>
      </p:ext>
    </p:extLst>
  </p:cSld>
  <p:clrMapOvr>
    <a:masterClrMapping/>
  </p:clrMapOvr>
  <p:transition>
    <p:blinds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2410</TotalTime>
  <Words>2497</Words>
  <Application>Microsoft Macintosh PowerPoint</Application>
  <PresentationFormat>Widescreen</PresentationFormat>
  <Paragraphs>411</Paragraphs>
  <Slides>85</Slides>
  <Notes>63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85</vt:i4>
      </vt:variant>
    </vt:vector>
  </HeadingPairs>
  <TitlesOfParts>
    <vt:vector size="93" baseType="lpstr">
      <vt:lpstr>SimSun</vt:lpstr>
      <vt:lpstr>Arial</vt:lpstr>
      <vt:lpstr>Calibri</vt:lpstr>
      <vt:lpstr>Calibri Light</vt:lpstr>
      <vt:lpstr>MV Boli</vt:lpstr>
      <vt:lpstr>Roboto</vt:lpstr>
      <vt:lpstr>Personalizar design</vt:lpstr>
      <vt:lpstr>Drift</vt:lpstr>
      <vt:lpstr>Aula de Scripts</vt:lpstr>
      <vt:lpstr>JavaScript – Tag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A história</vt:lpstr>
      <vt:lpstr>História do JavaScript</vt:lpstr>
      <vt:lpstr>História do JavaScript</vt:lpstr>
      <vt:lpstr>História do JavaScript</vt:lpstr>
      <vt:lpstr>Como o JavaScript funciona? </vt:lpstr>
      <vt:lpstr>Como o JavaScript funciona? </vt:lpstr>
      <vt:lpstr>Como o JavaScript funciona? </vt:lpstr>
      <vt:lpstr>Como o JavaScript funciona? </vt:lpstr>
      <vt:lpstr>Como o JavaScript funciona? </vt:lpstr>
      <vt:lpstr>Engine Javascript</vt:lpstr>
      <vt:lpstr>Engine Javascript</vt:lpstr>
      <vt:lpstr>Engine Javascript</vt:lpstr>
      <vt:lpstr>Porque a engine V8 foi criada?</vt:lpstr>
      <vt:lpstr>JavaScript hoje</vt:lpstr>
      <vt:lpstr>JavaScript hoje</vt:lpstr>
      <vt:lpstr>Console do Navegador</vt:lpstr>
      <vt:lpstr>JavaScript – o básico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Apresentação do PowerPoint</vt:lpstr>
      <vt:lpstr>JavaScript – Básico - Parte I</vt:lpstr>
      <vt:lpstr>Desafio 1006</vt:lpstr>
      <vt:lpstr>Desafio 1020</vt:lpstr>
      <vt:lpstr>JavaScript – Hoisting</vt:lpstr>
      <vt:lpstr>Definição de Escopo</vt:lpstr>
      <vt:lpstr>Redefinição de Variáveis</vt:lpstr>
      <vt:lpstr>Conceito de Hoisting</vt:lpstr>
      <vt:lpstr>Dicas e Boas Práticas</vt:lpstr>
      <vt:lpstr>Resumo e Conclusão</vt:lpstr>
      <vt:lpstr>JavaScript – Comparações e Tipos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If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Desafio 1051</vt:lpstr>
      <vt:lpstr>JavaScript – Loop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Desafio 1114</vt:lpstr>
      <vt:lpstr>Desafio 1143</vt:lpstr>
      <vt:lpstr>JavaScript – Array e Object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JavaScript – Básico - Parte I</vt:lpstr>
      <vt:lpstr>Desafio 1038</vt:lpstr>
      <vt:lpstr>Desafio 1180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FRANCISCO ADÃO ELOY JUNIOR</cp:lastModifiedBy>
  <cp:revision>48</cp:revision>
  <dcterms:created xsi:type="dcterms:W3CDTF">2024-10-10T17:56:37Z</dcterms:created>
  <dcterms:modified xsi:type="dcterms:W3CDTF">2024-11-08T17:08:30Z</dcterms:modified>
</cp:coreProperties>
</file>